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94" r:id="rId3"/>
    <p:sldId id="261" r:id="rId4"/>
    <p:sldId id="259" r:id="rId5"/>
    <p:sldId id="262" r:id="rId6"/>
    <p:sldId id="295" r:id="rId7"/>
    <p:sldId id="264" r:id="rId8"/>
    <p:sldId id="265" r:id="rId9"/>
    <p:sldId id="289" r:id="rId10"/>
    <p:sldId id="277" r:id="rId11"/>
    <p:sldId id="286" r:id="rId12"/>
    <p:sldId id="2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308"/>
  </p:normalViewPr>
  <p:slideViewPr>
    <p:cSldViewPr snapToGrid="0">
      <p:cViewPr>
        <p:scale>
          <a:sx n="54" d="100"/>
          <a:sy n="54" d="100"/>
        </p:scale>
        <p:origin x="11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28AB2-2428-4031-8EB4-1FDE019C19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0A7796C-68EF-433A-BD3F-BAB6365DF779}">
      <dgm:prSet/>
      <dgm:spPr/>
      <dgm:t>
        <a:bodyPr/>
        <a:lstStyle/>
        <a:p>
          <a:r>
            <a:rPr lang="da-DK"/>
            <a:t>Snakkepodcast vs. storytelling-podcasts</a:t>
          </a:r>
          <a:endParaRPr lang="en-US"/>
        </a:p>
      </dgm:t>
    </dgm:pt>
    <dgm:pt modelId="{6AD43515-D314-411B-9403-6306EE63B197}" type="parTrans" cxnId="{DCB0B538-F64D-422E-B5D3-C8B2BF0FA127}">
      <dgm:prSet/>
      <dgm:spPr/>
      <dgm:t>
        <a:bodyPr/>
        <a:lstStyle/>
        <a:p>
          <a:endParaRPr lang="en-US"/>
        </a:p>
      </dgm:t>
    </dgm:pt>
    <dgm:pt modelId="{7F3FCF7B-9724-4F7A-9D98-581E56D3783F}" type="sibTrans" cxnId="{DCB0B538-F64D-422E-B5D3-C8B2BF0FA127}">
      <dgm:prSet/>
      <dgm:spPr/>
      <dgm:t>
        <a:bodyPr/>
        <a:lstStyle/>
        <a:p>
          <a:endParaRPr lang="en-US"/>
        </a:p>
      </dgm:t>
    </dgm:pt>
    <dgm:pt modelId="{2E30A891-7E9C-465C-BAC4-2BC360E03984}">
      <dgm:prSet/>
      <dgm:spPr/>
      <dgm:t>
        <a:bodyPr/>
        <a:lstStyle/>
        <a:p>
          <a:r>
            <a:rPr lang="da-DK" dirty="0"/>
            <a:t>Indkredsning af podcastens som nyhedsmedie </a:t>
          </a:r>
          <a:endParaRPr lang="en-US" dirty="0"/>
        </a:p>
      </dgm:t>
    </dgm:pt>
    <dgm:pt modelId="{9BCCB3C6-8155-49E5-B781-B4BD3567A7C5}" type="parTrans" cxnId="{0247FCDF-68F3-448A-9D4C-C8296B0DD01E}">
      <dgm:prSet/>
      <dgm:spPr/>
      <dgm:t>
        <a:bodyPr/>
        <a:lstStyle/>
        <a:p>
          <a:endParaRPr lang="en-US"/>
        </a:p>
      </dgm:t>
    </dgm:pt>
    <dgm:pt modelId="{9C2824F5-7EAA-4C60-A747-05E25C56C526}" type="sibTrans" cxnId="{0247FCDF-68F3-448A-9D4C-C8296B0DD01E}">
      <dgm:prSet/>
      <dgm:spPr/>
      <dgm:t>
        <a:bodyPr/>
        <a:lstStyle/>
        <a:p>
          <a:endParaRPr lang="en-US"/>
        </a:p>
      </dgm:t>
    </dgm:pt>
    <dgm:pt modelId="{A7E64F3F-BA49-4A4E-9E81-1F313B3335E9}">
      <dgm:prSet/>
      <dgm:spPr/>
      <dgm:t>
        <a:bodyPr/>
        <a:lstStyle/>
        <a:p>
          <a:r>
            <a:rPr lang="da-DK" dirty="0"/>
            <a:t>Nyhedsmedie vs. podcast </a:t>
          </a:r>
          <a:endParaRPr lang="en-US" dirty="0"/>
        </a:p>
      </dgm:t>
    </dgm:pt>
    <dgm:pt modelId="{5F93B059-DE42-4BD3-97A1-BE2E8A414020}" type="parTrans" cxnId="{15A2C1B5-8EF6-4C40-B4D7-66EA768DE780}">
      <dgm:prSet/>
      <dgm:spPr/>
      <dgm:t>
        <a:bodyPr/>
        <a:lstStyle/>
        <a:p>
          <a:endParaRPr lang="en-US"/>
        </a:p>
      </dgm:t>
    </dgm:pt>
    <dgm:pt modelId="{F77F6EFF-41C3-4D94-BB7A-150342082AA8}" type="sibTrans" cxnId="{15A2C1B5-8EF6-4C40-B4D7-66EA768DE780}">
      <dgm:prSet/>
      <dgm:spPr/>
      <dgm:t>
        <a:bodyPr/>
        <a:lstStyle/>
        <a:p>
          <a:endParaRPr lang="en-US"/>
        </a:p>
      </dgm:t>
    </dgm:pt>
    <dgm:pt modelId="{2206CD1A-AB65-43EE-8516-A9C34F22CC39}">
      <dgm:prSet/>
      <dgm:spPr/>
      <dgm:t>
        <a:bodyPr/>
        <a:lstStyle/>
        <a:p>
          <a:r>
            <a:rPr lang="da-DK"/>
            <a:t>Fra nyhedsartikler til podcastformat</a:t>
          </a:r>
          <a:endParaRPr lang="en-US"/>
        </a:p>
      </dgm:t>
    </dgm:pt>
    <dgm:pt modelId="{E7D3B1C0-5B32-4610-8963-DD8BBDA38FAB}" type="parTrans" cxnId="{6F31CF57-C774-4300-8AB0-DB49BC366A95}">
      <dgm:prSet/>
      <dgm:spPr/>
      <dgm:t>
        <a:bodyPr/>
        <a:lstStyle/>
        <a:p>
          <a:endParaRPr lang="en-US"/>
        </a:p>
      </dgm:t>
    </dgm:pt>
    <dgm:pt modelId="{29AF3D2A-418A-4948-99D0-B8ED1099D8A4}" type="sibTrans" cxnId="{6F31CF57-C774-4300-8AB0-DB49BC366A95}">
      <dgm:prSet/>
      <dgm:spPr/>
      <dgm:t>
        <a:bodyPr/>
        <a:lstStyle/>
        <a:p>
          <a:endParaRPr lang="en-US"/>
        </a:p>
      </dgm:t>
    </dgm:pt>
    <dgm:pt modelId="{B74D2E8D-3827-3E40-BAE7-1E7F5F484A6A}" type="pres">
      <dgm:prSet presAssocID="{D5128AB2-2428-4031-8EB4-1FDE019C195B}" presName="linear" presStyleCnt="0">
        <dgm:presLayoutVars>
          <dgm:animLvl val="lvl"/>
          <dgm:resizeHandles val="exact"/>
        </dgm:presLayoutVars>
      </dgm:prSet>
      <dgm:spPr/>
    </dgm:pt>
    <dgm:pt modelId="{8F4964B9-123C-5F48-92E4-7417D0B649E3}" type="pres">
      <dgm:prSet presAssocID="{70A7796C-68EF-433A-BD3F-BAB6365DF779}" presName="parentText" presStyleLbl="node1" presStyleIdx="0" presStyleCnt="4">
        <dgm:presLayoutVars>
          <dgm:chMax val="0"/>
          <dgm:bulletEnabled val="1"/>
        </dgm:presLayoutVars>
      </dgm:prSet>
      <dgm:spPr/>
    </dgm:pt>
    <dgm:pt modelId="{10E0425C-96B0-F24A-A636-0DB61561F668}" type="pres">
      <dgm:prSet presAssocID="{7F3FCF7B-9724-4F7A-9D98-581E56D3783F}" presName="spacer" presStyleCnt="0"/>
      <dgm:spPr/>
    </dgm:pt>
    <dgm:pt modelId="{5DD25F91-5AF2-5844-8403-1103B6C28E9A}" type="pres">
      <dgm:prSet presAssocID="{2E30A891-7E9C-465C-BAC4-2BC360E03984}" presName="parentText" presStyleLbl="node1" presStyleIdx="1" presStyleCnt="4">
        <dgm:presLayoutVars>
          <dgm:chMax val="0"/>
          <dgm:bulletEnabled val="1"/>
        </dgm:presLayoutVars>
      </dgm:prSet>
      <dgm:spPr/>
    </dgm:pt>
    <dgm:pt modelId="{FF1532A3-88E3-7240-AA0D-0941CFAB5B42}" type="pres">
      <dgm:prSet presAssocID="{9C2824F5-7EAA-4C60-A747-05E25C56C526}" presName="spacer" presStyleCnt="0"/>
      <dgm:spPr/>
    </dgm:pt>
    <dgm:pt modelId="{47B95CC2-46F6-DC4D-A05A-67C9C9EDF541}" type="pres">
      <dgm:prSet presAssocID="{A7E64F3F-BA49-4A4E-9E81-1F313B3335E9}" presName="parentText" presStyleLbl="node1" presStyleIdx="2" presStyleCnt="4">
        <dgm:presLayoutVars>
          <dgm:chMax val="0"/>
          <dgm:bulletEnabled val="1"/>
        </dgm:presLayoutVars>
      </dgm:prSet>
      <dgm:spPr/>
    </dgm:pt>
    <dgm:pt modelId="{E8530C6D-9434-DC4C-A49B-4A3787C44BA7}" type="pres">
      <dgm:prSet presAssocID="{F77F6EFF-41C3-4D94-BB7A-150342082AA8}" presName="spacer" presStyleCnt="0"/>
      <dgm:spPr/>
    </dgm:pt>
    <dgm:pt modelId="{F8DB556E-8D79-6642-98BF-F8234E97811A}" type="pres">
      <dgm:prSet presAssocID="{2206CD1A-AB65-43EE-8516-A9C34F22CC39}" presName="parentText" presStyleLbl="node1" presStyleIdx="3" presStyleCnt="4">
        <dgm:presLayoutVars>
          <dgm:chMax val="0"/>
          <dgm:bulletEnabled val="1"/>
        </dgm:presLayoutVars>
      </dgm:prSet>
      <dgm:spPr/>
    </dgm:pt>
  </dgm:ptLst>
  <dgm:cxnLst>
    <dgm:cxn modelId="{3D53CD33-2C7E-6846-B1F0-959D6A37D098}" type="presOf" srcId="{2E30A891-7E9C-465C-BAC4-2BC360E03984}" destId="{5DD25F91-5AF2-5844-8403-1103B6C28E9A}" srcOrd="0" destOrd="0" presId="urn:microsoft.com/office/officeart/2005/8/layout/vList2"/>
    <dgm:cxn modelId="{DCB0B538-F64D-422E-B5D3-C8B2BF0FA127}" srcId="{D5128AB2-2428-4031-8EB4-1FDE019C195B}" destId="{70A7796C-68EF-433A-BD3F-BAB6365DF779}" srcOrd="0" destOrd="0" parTransId="{6AD43515-D314-411B-9403-6306EE63B197}" sibTransId="{7F3FCF7B-9724-4F7A-9D98-581E56D3783F}"/>
    <dgm:cxn modelId="{846BC75C-80B3-B645-8547-35E149C66AC5}" type="presOf" srcId="{70A7796C-68EF-433A-BD3F-BAB6365DF779}" destId="{8F4964B9-123C-5F48-92E4-7417D0B649E3}" srcOrd="0" destOrd="0" presId="urn:microsoft.com/office/officeart/2005/8/layout/vList2"/>
    <dgm:cxn modelId="{E24E6C65-F719-F34D-8827-BA284B4FCE4C}" type="presOf" srcId="{D5128AB2-2428-4031-8EB4-1FDE019C195B}" destId="{B74D2E8D-3827-3E40-BAE7-1E7F5F484A6A}" srcOrd="0" destOrd="0" presId="urn:microsoft.com/office/officeart/2005/8/layout/vList2"/>
    <dgm:cxn modelId="{6F31CF57-C774-4300-8AB0-DB49BC366A95}" srcId="{D5128AB2-2428-4031-8EB4-1FDE019C195B}" destId="{2206CD1A-AB65-43EE-8516-A9C34F22CC39}" srcOrd="3" destOrd="0" parTransId="{E7D3B1C0-5B32-4610-8963-DD8BBDA38FAB}" sibTransId="{29AF3D2A-418A-4948-99D0-B8ED1099D8A4}"/>
    <dgm:cxn modelId="{94AD4F9E-5345-974D-A9B6-A80FF703875B}" type="presOf" srcId="{2206CD1A-AB65-43EE-8516-A9C34F22CC39}" destId="{F8DB556E-8D79-6642-98BF-F8234E97811A}" srcOrd="0" destOrd="0" presId="urn:microsoft.com/office/officeart/2005/8/layout/vList2"/>
    <dgm:cxn modelId="{15A2C1B5-8EF6-4C40-B4D7-66EA768DE780}" srcId="{D5128AB2-2428-4031-8EB4-1FDE019C195B}" destId="{A7E64F3F-BA49-4A4E-9E81-1F313B3335E9}" srcOrd="2" destOrd="0" parTransId="{5F93B059-DE42-4BD3-97A1-BE2E8A414020}" sibTransId="{F77F6EFF-41C3-4D94-BB7A-150342082AA8}"/>
    <dgm:cxn modelId="{0247FCDF-68F3-448A-9D4C-C8296B0DD01E}" srcId="{D5128AB2-2428-4031-8EB4-1FDE019C195B}" destId="{2E30A891-7E9C-465C-BAC4-2BC360E03984}" srcOrd="1" destOrd="0" parTransId="{9BCCB3C6-8155-49E5-B781-B4BD3567A7C5}" sibTransId="{9C2824F5-7EAA-4C60-A747-05E25C56C526}"/>
    <dgm:cxn modelId="{3806D2FA-417D-7943-BE86-CC74D083CD94}" type="presOf" srcId="{A7E64F3F-BA49-4A4E-9E81-1F313B3335E9}" destId="{47B95CC2-46F6-DC4D-A05A-67C9C9EDF541}" srcOrd="0" destOrd="0" presId="urn:microsoft.com/office/officeart/2005/8/layout/vList2"/>
    <dgm:cxn modelId="{2CB48E05-3C03-4443-AAE3-8D816323E873}" type="presParOf" srcId="{B74D2E8D-3827-3E40-BAE7-1E7F5F484A6A}" destId="{8F4964B9-123C-5F48-92E4-7417D0B649E3}" srcOrd="0" destOrd="0" presId="urn:microsoft.com/office/officeart/2005/8/layout/vList2"/>
    <dgm:cxn modelId="{B9642652-1C7C-2341-9506-3F11C9791308}" type="presParOf" srcId="{B74D2E8D-3827-3E40-BAE7-1E7F5F484A6A}" destId="{10E0425C-96B0-F24A-A636-0DB61561F668}" srcOrd="1" destOrd="0" presId="urn:microsoft.com/office/officeart/2005/8/layout/vList2"/>
    <dgm:cxn modelId="{EAADE0FD-20C7-BD48-BA71-487020072457}" type="presParOf" srcId="{B74D2E8D-3827-3E40-BAE7-1E7F5F484A6A}" destId="{5DD25F91-5AF2-5844-8403-1103B6C28E9A}" srcOrd="2" destOrd="0" presId="urn:microsoft.com/office/officeart/2005/8/layout/vList2"/>
    <dgm:cxn modelId="{60BF6918-EC96-294C-8D5F-AC7D0F0645C8}" type="presParOf" srcId="{B74D2E8D-3827-3E40-BAE7-1E7F5F484A6A}" destId="{FF1532A3-88E3-7240-AA0D-0941CFAB5B42}" srcOrd="3" destOrd="0" presId="urn:microsoft.com/office/officeart/2005/8/layout/vList2"/>
    <dgm:cxn modelId="{1AEE8109-3B45-9545-B318-CC8F69D187AC}" type="presParOf" srcId="{B74D2E8D-3827-3E40-BAE7-1E7F5F484A6A}" destId="{47B95CC2-46F6-DC4D-A05A-67C9C9EDF541}" srcOrd="4" destOrd="0" presId="urn:microsoft.com/office/officeart/2005/8/layout/vList2"/>
    <dgm:cxn modelId="{61F8533B-4B99-974C-B0FB-896B29FC9786}" type="presParOf" srcId="{B74D2E8D-3827-3E40-BAE7-1E7F5F484A6A}" destId="{E8530C6D-9434-DC4C-A49B-4A3787C44BA7}" srcOrd="5" destOrd="0" presId="urn:microsoft.com/office/officeart/2005/8/layout/vList2"/>
    <dgm:cxn modelId="{D194A4D3-2AF3-D244-944A-2222CE780726}" type="presParOf" srcId="{B74D2E8D-3827-3E40-BAE7-1E7F5F484A6A}" destId="{F8DB556E-8D79-6642-98BF-F8234E9781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2F8F0-164C-4699-A79B-3BA2E10E30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D83A7A7-E8DF-4AB7-AF6E-38BAF22B9B24}">
      <dgm:prSet/>
      <dgm:spPr/>
      <dgm:t>
        <a:bodyPr/>
        <a:lstStyle/>
        <a:p>
          <a:r>
            <a:rPr lang="da-DK" dirty="0"/>
            <a:t>Lav mindmap over</a:t>
          </a:r>
          <a:br>
            <a:rPr lang="da-DK" dirty="0"/>
          </a:br>
          <a:endParaRPr lang="en-US" dirty="0"/>
        </a:p>
      </dgm:t>
    </dgm:pt>
    <dgm:pt modelId="{6154F96B-5EC1-465B-90A9-7A4E505DF434}" type="parTrans" cxnId="{7E2C53D3-FDA7-46DB-896B-50BC5D22C411}">
      <dgm:prSet/>
      <dgm:spPr/>
      <dgm:t>
        <a:bodyPr/>
        <a:lstStyle/>
        <a:p>
          <a:endParaRPr lang="en-US"/>
        </a:p>
      </dgm:t>
    </dgm:pt>
    <dgm:pt modelId="{6FCFC855-C0DE-4A53-BCC3-0FF395A78D35}" type="sibTrans" cxnId="{7E2C53D3-FDA7-46DB-896B-50BC5D22C411}">
      <dgm:prSet/>
      <dgm:spPr/>
      <dgm:t>
        <a:bodyPr/>
        <a:lstStyle/>
        <a:p>
          <a:endParaRPr lang="en-US"/>
        </a:p>
      </dgm:t>
    </dgm:pt>
    <dgm:pt modelId="{CA133256-A803-4C25-B57E-41497B52BA91}">
      <dgm:prSet/>
      <dgm:spPr/>
      <dgm:t>
        <a:bodyPr/>
        <a:lstStyle/>
        <a:p>
          <a:r>
            <a:rPr lang="da-DK" dirty="0"/>
            <a:t>Traditionelle nyheder og disses karakteristika</a:t>
          </a:r>
          <a:endParaRPr lang="en-US" dirty="0"/>
        </a:p>
      </dgm:t>
    </dgm:pt>
    <dgm:pt modelId="{1ACB067D-A4A2-47C4-8C47-6C11D189E3B7}" type="parTrans" cxnId="{6A5CC9D4-B404-471C-BDD4-0E03F4E16E07}">
      <dgm:prSet/>
      <dgm:spPr/>
      <dgm:t>
        <a:bodyPr/>
        <a:lstStyle/>
        <a:p>
          <a:endParaRPr lang="en-US"/>
        </a:p>
      </dgm:t>
    </dgm:pt>
    <dgm:pt modelId="{F36CDC62-DE6B-4FAE-A584-E51951F94637}" type="sibTrans" cxnId="{6A5CC9D4-B404-471C-BDD4-0E03F4E16E07}">
      <dgm:prSet/>
      <dgm:spPr/>
      <dgm:t>
        <a:bodyPr/>
        <a:lstStyle/>
        <a:p>
          <a:endParaRPr lang="en-US"/>
        </a:p>
      </dgm:t>
    </dgm:pt>
    <dgm:pt modelId="{D8156174-A6CC-4D6D-AD12-A33564D72A18}">
      <dgm:prSet/>
      <dgm:spPr/>
      <dgm:t>
        <a:bodyPr/>
        <a:lstStyle/>
        <a:p>
          <a:r>
            <a:rPr lang="da-DK" dirty="0"/>
            <a:t>Nyhedspodcasten og dennes karakteristika</a:t>
          </a:r>
          <a:endParaRPr lang="en-US" dirty="0"/>
        </a:p>
      </dgm:t>
    </dgm:pt>
    <dgm:pt modelId="{4AE3CF69-9050-4E93-A9D9-B5BD47E8244C}" type="parTrans" cxnId="{D01EE7BD-1EE7-41F7-AB16-3A4E7760CF63}">
      <dgm:prSet/>
      <dgm:spPr/>
      <dgm:t>
        <a:bodyPr/>
        <a:lstStyle/>
        <a:p>
          <a:endParaRPr lang="en-US"/>
        </a:p>
      </dgm:t>
    </dgm:pt>
    <dgm:pt modelId="{B1DB651E-8B11-4851-8B3A-DA70FF22D30B}" type="sibTrans" cxnId="{D01EE7BD-1EE7-41F7-AB16-3A4E7760CF63}">
      <dgm:prSet/>
      <dgm:spPr/>
      <dgm:t>
        <a:bodyPr/>
        <a:lstStyle/>
        <a:p>
          <a:endParaRPr lang="en-US"/>
        </a:p>
      </dgm:t>
    </dgm:pt>
    <dgm:pt modelId="{A296BF15-54AB-334F-924C-0C306D53C0A9}" type="pres">
      <dgm:prSet presAssocID="{91D2F8F0-164C-4699-A79B-3BA2E10E3044}" presName="hierChild1" presStyleCnt="0">
        <dgm:presLayoutVars>
          <dgm:chPref val="1"/>
          <dgm:dir/>
          <dgm:animOne val="branch"/>
          <dgm:animLvl val="lvl"/>
          <dgm:resizeHandles/>
        </dgm:presLayoutVars>
      </dgm:prSet>
      <dgm:spPr/>
    </dgm:pt>
    <dgm:pt modelId="{5793F16B-0609-1F4A-B208-454062C4BCAE}" type="pres">
      <dgm:prSet presAssocID="{7D83A7A7-E8DF-4AB7-AF6E-38BAF22B9B24}" presName="hierRoot1" presStyleCnt="0"/>
      <dgm:spPr/>
    </dgm:pt>
    <dgm:pt modelId="{1241A891-2280-DA46-A52F-463F8D9E00DE}" type="pres">
      <dgm:prSet presAssocID="{7D83A7A7-E8DF-4AB7-AF6E-38BAF22B9B24}" presName="composite" presStyleCnt="0"/>
      <dgm:spPr/>
    </dgm:pt>
    <dgm:pt modelId="{3B80EA98-CF33-5D46-97FD-45B919558E0B}" type="pres">
      <dgm:prSet presAssocID="{7D83A7A7-E8DF-4AB7-AF6E-38BAF22B9B24}" presName="background" presStyleLbl="node0" presStyleIdx="0" presStyleCnt="1"/>
      <dgm:spPr/>
    </dgm:pt>
    <dgm:pt modelId="{EE5B6A7D-BF67-7C44-8833-88697032FCE2}" type="pres">
      <dgm:prSet presAssocID="{7D83A7A7-E8DF-4AB7-AF6E-38BAF22B9B24}" presName="text" presStyleLbl="fgAcc0" presStyleIdx="0" presStyleCnt="1">
        <dgm:presLayoutVars>
          <dgm:chPref val="3"/>
        </dgm:presLayoutVars>
      </dgm:prSet>
      <dgm:spPr/>
    </dgm:pt>
    <dgm:pt modelId="{912DE17D-7CB1-BE4B-B204-54FFE2B825C7}" type="pres">
      <dgm:prSet presAssocID="{7D83A7A7-E8DF-4AB7-AF6E-38BAF22B9B24}" presName="hierChild2" presStyleCnt="0"/>
      <dgm:spPr/>
    </dgm:pt>
    <dgm:pt modelId="{26356320-AEEA-8A45-9C84-8BEE1925A3C3}" type="pres">
      <dgm:prSet presAssocID="{1ACB067D-A4A2-47C4-8C47-6C11D189E3B7}" presName="Name10" presStyleLbl="parChTrans1D2" presStyleIdx="0" presStyleCnt="2"/>
      <dgm:spPr/>
    </dgm:pt>
    <dgm:pt modelId="{43407222-E247-D849-818A-F91A8D6067B5}" type="pres">
      <dgm:prSet presAssocID="{CA133256-A803-4C25-B57E-41497B52BA91}" presName="hierRoot2" presStyleCnt="0"/>
      <dgm:spPr/>
    </dgm:pt>
    <dgm:pt modelId="{3C5E84B5-0498-FD4E-A69B-5D19C8535800}" type="pres">
      <dgm:prSet presAssocID="{CA133256-A803-4C25-B57E-41497B52BA91}" presName="composite2" presStyleCnt="0"/>
      <dgm:spPr/>
    </dgm:pt>
    <dgm:pt modelId="{C20FB187-FE82-E343-AADD-734130753888}" type="pres">
      <dgm:prSet presAssocID="{CA133256-A803-4C25-B57E-41497B52BA91}" presName="background2" presStyleLbl="node2" presStyleIdx="0" presStyleCnt="2"/>
      <dgm:spPr/>
    </dgm:pt>
    <dgm:pt modelId="{F5CC30AD-B674-AE4F-B4C3-7D30BD25A53B}" type="pres">
      <dgm:prSet presAssocID="{CA133256-A803-4C25-B57E-41497B52BA91}" presName="text2" presStyleLbl="fgAcc2" presStyleIdx="0" presStyleCnt="2">
        <dgm:presLayoutVars>
          <dgm:chPref val="3"/>
        </dgm:presLayoutVars>
      </dgm:prSet>
      <dgm:spPr/>
    </dgm:pt>
    <dgm:pt modelId="{70781509-32AA-B848-8965-5B6E6D930925}" type="pres">
      <dgm:prSet presAssocID="{CA133256-A803-4C25-B57E-41497B52BA91}" presName="hierChild3" presStyleCnt="0"/>
      <dgm:spPr/>
    </dgm:pt>
    <dgm:pt modelId="{DF6DAA9D-65E3-D84E-8DBB-9758D6568BFC}" type="pres">
      <dgm:prSet presAssocID="{4AE3CF69-9050-4E93-A9D9-B5BD47E8244C}" presName="Name10" presStyleLbl="parChTrans1D2" presStyleIdx="1" presStyleCnt="2"/>
      <dgm:spPr/>
    </dgm:pt>
    <dgm:pt modelId="{6A0AE0B0-2CF7-A84E-B83C-F3C68564FD3C}" type="pres">
      <dgm:prSet presAssocID="{D8156174-A6CC-4D6D-AD12-A33564D72A18}" presName="hierRoot2" presStyleCnt="0"/>
      <dgm:spPr/>
    </dgm:pt>
    <dgm:pt modelId="{8E3E00F9-5945-7043-BAF8-E369AF26CE8C}" type="pres">
      <dgm:prSet presAssocID="{D8156174-A6CC-4D6D-AD12-A33564D72A18}" presName="composite2" presStyleCnt="0"/>
      <dgm:spPr/>
    </dgm:pt>
    <dgm:pt modelId="{71BC7F32-B5D9-CD42-B9EB-8150B5BC3AFE}" type="pres">
      <dgm:prSet presAssocID="{D8156174-A6CC-4D6D-AD12-A33564D72A18}" presName="background2" presStyleLbl="node2" presStyleIdx="1" presStyleCnt="2"/>
      <dgm:spPr/>
    </dgm:pt>
    <dgm:pt modelId="{3B4A37AF-5381-064E-B193-8F89FF86B2BA}" type="pres">
      <dgm:prSet presAssocID="{D8156174-A6CC-4D6D-AD12-A33564D72A18}" presName="text2" presStyleLbl="fgAcc2" presStyleIdx="1" presStyleCnt="2">
        <dgm:presLayoutVars>
          <dgm:chPref val="3"/>
        </dgm:presLayoutVars>
      </dgm:prSet>
      <dgm:spPr/>
    </dgm:pt>
    <dgm:pt modelId="{6441ECA1-4427-2143-979F-4B3BDB8BDF67}" type="pres">
      <dgm:prSet presAssocID="{D8156174-A6CC-4D6D-AD12-A33564D72A18}" presName="hierChild3" presStyleCnt="0"/>
      <dgm:spPr/>
    </dgm:pt>
  </dgm:ptLst>
  <dgm:cxnLst>
    <dgm:cxn modelId="{D0F3920B-9D94-EA47-97CC-16DAF8DC98AB}" type="presOf" srcId="{91D2F8F0-164C-4699-A79B-3BA2E10E3044}" destId="{A296BF15-54AB-334F-924C-0C306D53C0A9}" srcOrd="0" destOrd="0" presId="urn:microsoft.com/office/officeart/2005/8/layout/hierarchy1"/>
    <dgm:cxn modelId="{DC54EF66-4B2B-0842-8679-D9FB3EE4C47E}" type="presOf" srcId="{7D83A7A7-E8DF-4AB7-AF6E-38BAF22B9B24}" destId="{EE5B6A7D-BF67-7C44-8833-88697032FCE2}" srcOrd="0" destOrd="0" presId="urn:microsoft.com/office/officeart/2005/8/layout/hierarchy1"/>
    <dgm:cxn modelId="{4C51C175-46CD-174F-95FA-D85D01A93E4F}" type="presOf" srcId="{CA133256-A803-4C25-B57E-41497B52BA91}" destId="{F5CC30AD-B674-AE4F-B4C3-7D30BD25A53B}" srcOrd="0" destOrd="0" presId="urn:microsoft.com/office/officeart/2005/8/layout/hierarchy1"/>
    <dgm:cxn modelId="{C454DF7B-719A-674C-BCD2-0918E54F69C8}" type="presOf" srcId="{1ACB067D-A4A2-47C4-8C47-6C11D189E3B7}" destId="{26356320-AEEA-8A45-9C84-8BEE1925A3C3}" srcOrd="0" destOrd="0" presId="urn:microsoft.com/office/officeart/2005/8/layout/hierarchy1"/>
    <dgm:cxn modelId="{A98D3A88-32F0-B24B-94B8-879C9644CB8B}" type="presOf" srcId="{4AE3CF69-9050-4E93-A9D9-B5BD47E8244C}" destId="{DF6DAA9D-65E3-D84E-8DBB-9758D6568BFC}" srcOrd="0" destOrd="0" presId="urn:microsoft.com/office/officeart/2005/8/layout/hierarchy1"/>
    <dgm:cxn modelId="{D01EE7BD-1EE7-41F7-AB16-3A4E7760CF63}" srcId="{7D83A7A7-E8DF-4AB7-AF6E-38BAF22B9B24}" destId="{D8156174-A6CC-4D6D-AD12-A33564D72A18}" srcOrd="1" destOrd="0" parTransId="{4AE3CF69-9050-4E93-A9D9-B5BD47E8244C}" sibTransId="{B1DB651E-8B11-4851-8B3A-DA70FF22D30B}"/>
    <dgm:cxn modelId="{7E2C53D3-FDA7-46DB-896B-50BC5D22C411}" srcId="{91D2F8F0-164C-4699-A79B-3BA2E10E3044}" destId="{7D83A7A7-E8DF-4AB7-AF6E-38BAF22B9B24}" srcOrd="0" destOrd="0" parTransId="{6154F96B-5EC1-465B-90A9-7A4E505DF434}" sibTransId="{6FCFC855-C0DE-4A53-BCC3-0FF395A78D35}"/>
    <dgm:cxn modelId="{6A5CC9D4-B404-471C-BDD4-0E03F4E16E07}" srcId="{7D83A7A7-E8DF-4AB7-AF6E-38BAF22B9B24}" destId="{CA133256-A803-4C25-B57E-41497B52BA91}" srcOrd="0" destOrd="0" parTransId="{1ACB067D-A4A2-47C4-8C47-6C11D189E3B7}" sibTransId="{F36CDC62-DE6B-4FAE-A584-E51951F94637}"/>
    <dgm:cxn modelId="{8EB4E7F8-321A-9F49-B2A5-AF728133CB41}" type="presOf" srcId="{D8156174-A6CC-4D6D-AD12-A33564D72A18}" destId="{3B4A37AF-5381-064E-B193-8F89FF86B2BA}" srcOrd="0" destOrd="0" presId="urn:microsoft.com/office/officeart/2005/8/layout/hierarchy1"/>
    <dgm:cxn modelId="{2DC99CE3-9509-3449-B64C-115330A0005F}" type="presParOf" srcId="{A296BF15-54AB-334F-924C-0C306D53C0A9}" destId="{5793F16B-0609-1F4A-B208-454062C4BCAE}" srcOrd="0" destOrd="0" presId="urn:microsoft.com/office/officeart/2005/8/layout/hierarchy1"/>
    <dgm:cxn modelId="{65CF9DBC-86A6-694E-A68C-69078486CA72}" type="presParOf" srcId="{5793F16B-0609-1F4A-B208-454062C4BCAE}" destId="{1241A891-2280-DA46-A52F-463F8D9E00DE}" srcOrd="0" destOrd="0" presId="urn:microsoft.com/office/officeart/2005/8/layout/hierarchy1"/>
    <dgm:cxn modelId="{EC8F57F1-15DF-014E-9485-490ED24491F3}" type="presParOf" srcId="{1241A891-2280-DA46-A52F-463F8D9E00DE}" destId="{3B80EA98-CF33-5D46-97FD-45B919558E0B}" srcOrd="0" destOrd="0" presId="urn:microsoft.com/office/officeart/2005/8/layout/hierarchy1"/>
    <dgm:cxn modelId="{9C137ACE-B824-E744-8D98-78446F3A3579}" type="presParOf" srcId="{1241A891-2280-DA46-A52F-463F8D9E00DE}" destId="{EE5B6A7D-BF67-7C44-8833-88697032FCE2}" srcOrd="1" destOrd="0" presId="urn:microsoft.com/office/officeart/2005/8/layout/hierarchy1"/>
    <dgm:cxn modelId="{702D9AC2-80DF-0142-8D50-3BF4025D1726}" type="presParOf" srcId="{5793F16B-0609-1F4A-B208-454062C4BCAE}" destId="{912DE17D-7CB1-BE4B-B204-54FFE2B825C7}" srcOrd="1" destOrd="0" presId="urn:microsoft.com/office/officeart/2005/8/layout/hierarchy1"/>
    <dgm:cxn modelId="{A109DB41-4E3C-BD4E-9389-023B52F830FC}" type="presParOf" srcId="{912DE17D-7CB1-BE4B-B204-54FFE2B825C7}" destId="{26356320-AEEA-8A45-9C84-8BEE1925A3C3}" srcOrd="0" destOrd="0" presId="urn:microsoft.com/office/officeart/2005/8/layout/hierarchy1"/>
    <dgm:cxn modelId="{A5BFDFBB-EBE2-AF4B-A3BB-7E94E9F5553B}" type="presParOf" srcId="{912DE17D-7CB1-BE4B-B204-54FFE2B825C7}" destId="{43407222-E247-D849-818A-F91A8D6067B5}" srcOrd="1" destOrd="0" presId="urn:microsoft.com/office/officeart/2005/8/layout/hierarchy1"/>
    <dgm:cxn modelId="{7818F611-52FA-3B44-B393-578E6333F459}" type="presParOf" srcId="{43407222-E247-D849-818A-F91A8D6067B5}" destId="{3C5E84B5-0498-FD4E-A69B-5D19C8535800}" srcOrd="0" destOrd="0" presId="urn:microsoft.com/office/officeart/2005/8/layout/hierarchy1"/>
    <dgm:cxn modelId="{29B360F9-DFFF-974A-8DAF-CE3B7A5E579D}" type="presParOf" srcId="{3C5E84B5-0498-FD4E-A69B-5D19C8535800}" destId="{C20FB187-FE82-E343-AADD-734130753888}" srcOrd="0" destOrd="0" presId="urn:microsoft.com/office/officeart/2005/8/layout/hierarchy1"/>
    <dgm:cxn modelId="{E11252D2-F7F5-C048-95B3-116F4EF83F2F}" type="presParOf" srcId="{3C5E84B5-0498-FD4E-A69B-5D19C8535800}" destId="{F5CC30AD-B674-AE4F-B4C3-7D30BD25A53B}" srcOrd="1" destOrd="0" presId="urn:microsoft.com/office/officeart/2005/8/layout/hierarchy1"/>
    <dgm:cxn modelId="{52078958-6C1B-7141-85D7-089927E07A53}" type="presParOf" srcId="{43407222-E247-D849-818A-F91A8D6067B5}" destId="{70781509-32AA-B848-8965-5B6E6D930925}" srcOrd="1" destOrd="0" presId="urn:microsoft.com/office/officeart/2005/8/layout/hierarchy1"/>
    <dgm:cxn modelId="{2F7E7960-71AE-214D-9A99-C8A19D4EAF35}" type="presParOf" srcId="{912DE17D-7CB1-BE4B-B204-54FFE2B825C7}" destId="{DF6DAA9D-65E3-D84E-8DBB-9758D6568BFC}" srcOrd="2" destOrd="0" presId="urn:microsoft.com/office/officeart/2005/8/layout/hierarchy1"/>
    <dgm:cxn modelId="{BD972F36-CA15-584E-B8D9-B23997B07359}" type="presParOf" srcId="{912DE17D-7CB1-BE4B-B204-54FFE2B825C7}" destId="{6A0AE0B0-2CF7-A84E-B83C-F3C68564FD3C}" srcOrd="3" destOrd="0" presId="urn:microsoft.com/office/officeart/2005/8/layout/hierarchy1"/>
    <dgm:cxn modelId="{07E7406B-E01B-564B-9E0D-3671CB0D19BD}" type="presParOf" srcId="{6A0AE0B0-2CF7-A84E-B83C-F3C68564FD3C}" destId="{8E3E00F9-5945-7043-BAF8-E369AF26CE8C}" srcOrd="0" destOrd="0" presId="urn:microsoft.com/office/officeart/2005/8/layout/hierarchy1"/>
    <dgm:cxn modelId="{CADDF566-4DDC-E947-A56B-714231727823}" type="presParOf" srcId="{8E3E00F9-5945-7043-BAF8-E369AF26CE8C}" destId="{71BC7F32-B5D9-CD42-B9EB-8150B5BC3AFE}" srcOrd="0" destOrd="0" presId="urn:microsoft.com/office/officeart/2005/8/layout/hierarchy1"/>
    <dgm:cxn modelId="{2449EB70-43E9-964E-91C5-018F02A5FD24}" type="presParOf" srcId="{8E3E00F9-5945-7043-BAF8-E369AF26CE8C}" destId="{3B4A37AF-5381-064E-B193-8F89FF86B2BA}" srcOrd="1" destOrd="0" presId="urn:microsoft.com/office/officeart/2005/8/layout/hierarchy1"/>
    <dgm:cxn modelId="{7FCCF56B-44F6-E64F-B87A-330F173EA907}" type="presParOf" srcId="{6A0AE0B0-2CF7-A84E-B83C-F3C68564FD3C}" destId="{6441ECA1-4427-2143-979F-4B3BDB8BDF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CFAE8-E931-46A9-BD7F-0F8DF78818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C9110B9-DE95-49CF-B1CF-5333660FF98C}">
      <dgm:prSet/>
      <dgm:spPr/>
      <dgm:t>
        <a:bodyPr/>
        <a:lstStyle/>
        <a:p>
          <a:r>
            <a:rPr lang="da-DK"/>
            <a:t>Kan I bruge nyhedstrekanten på indslagene?</a:t>
          </a:r>
          <a:endParaRPr lang="en-US"/>
        </a:p>
      </dgm:t>
    </dgm:pt>
    <dgm:pt modelId="{8A060CB3-C3B9-493F-A1C9-40E0C11CCC70}" type="parTrans" cxnId="{9DD76029-CAA4-491D-8C3C-AA326BB049A2}">
      <dgm:prSet/>
      <dgm:spPr/>
      <dgm:t>
        <a:bodyPr/>
        <a:lstStyle/>
        <a:p>
          <a:endParaRPr lang="en-US"/>
        </a:p>
      </dgm:t>
    </dgm:pt>
    <dgm:pt modelId="{6DF04667-9149-4217-8751-0F3169F7A722}" type="sibTrans" cxnId="{9DD76029-CAA4-491D-8C3C-AA326BB049A2}">
      <dgm:prSet/>
      <dgm:spPr/>
      <dgm:t>
        <a:bodyPr/>
        <a:lstStyle/>
        <a:p>
          <a:endParaRPr lang="en-US"/>
        </a:p>
      </dgm:t>
    </dgm:pt>
    <dgm:pt modelId="{8748504A-D640-4F92-94AF-6CDD42E8C91A}">
      <dgm:prSet/>
      <dgm:spPr/>
      <dgm:t>
        <a:bodyPr/>
        <a:lstStyle/>
        <a:p>
          <a:r>
            <a:rPr lang="da-DK"/>
            <a:t>Kan I nævne, hvilke af  nyhedskriterierne (AVISKE), indslagene har fokus på?</a:t>
          </a:r>
          <a:endParaRPr lang="en-US"/>
        </a:p>
      </dgm:t>
    </dgm:pt>
    <dgm:pt modelId="{CC644C10-0C31-4076-8D5D-E511E43674AA}" type="parTrans" cxnId="{2E8DA3C5-4EC3-45B1-A6C4-F715D8FC4CAC}">
      <dgm:prSet/>
      <dgm:spPr/>
      <dgm:t>
        <a:bodyPr/>
        <a:lstStyle/>
        <a:p>
          <a:endParaRPr lang="en-US"/>
        </a:p>
      </dgm:t>
    </dgm:pt>
    <dgm:pt modelId="{33A46910-4ED2-4689-9355-72E2D2885805}" type="sibTrans" cxnId="{2E8DA3C5-4EC3-45B1-A6C4-F715D8FC4CAC}">
      <dgm:prSet/>
      <dgm:spPr/>
      <dgm:t>
        <a:bodyPr/>
        <a:lstStyle/>
        <a:p>
          <a:endParaRPr lang="en-US"/>
        </a:p>
      </dgm:t>
    </dgm:pt>
    <dgm:pt modelId="{BDD896CA-44BC-44EB-91C4-C2F71C9D5772}">
      <dgm:prSet/>
      <dgm:spPr/>
      <dgm:t>
        <a:bodyPr/>
        <a:lstStyle/>
        <a:p>
          <a:r>
            <a:rPr lang="da-DK"/>
            <a:t>Hvilke Podcast-virkemidler bringes i anvendelse i indslagene?</a:t>
          </a:r>
          <a:endParaRPr lang="en-US"/>
        </a:p>
      </dgm:t>
    </dgm:pt>
    <dgm:pt modelId="{882663A9-76D7-4378-BA28-25DF4A9A5C8D}" type="parTrans" cxnId="{21E01E15-0457-4C3A-9A4A-68DDBF8F21D3}">
      <dgm:prSet/>
      <dgm:spPr/>
      <dgm:t>
        <a:bodyPr/>
        <a:lstStyle/>
        <a:p>
          <a:endParaRPr lang="en-US"/>
        </a:p>
      </dgm:t>
    </dgm:pt>
    <dgm:pt modelId="{476CB3FB-2E97-4060-B2F0-B8195020822C}" type="sibTrans" cxnId="{21E01E15-0457-4C3A-9A4A-68DDBF8F21D3}">
      <dgm:prSet/>
      <dgm:spPr/>
      <dgm:t>
        <a:bodyPr/>
        <a:lstStyle/>
        <a:p>
          <a:endParaRPr lang="en-US"/>
        </a:p>
      </dgm:t>
    </dgm:pt>
    <dgm:pt modelId="{F5516A01-2D51-4013-A052-808A91028507}">
      <dgm:prSet/>
      <dgm:spPr/>
      <dgm:t>
        <a:bodyPr/>
        <a:lstStyle/>
        <a:p>
          <a:r>
            <a:rPr lang="da-DK"/>
            <a:t>Hvad sker med nyheder i det her format?</a:t>
          </a:r>
          <a:endParaRPr lang="en-US"/>
        </a:p>
      </dgm:t>
    </dgm:pt>
    <dgm:pt modelId="{994E1FEF-CCE8-47F5-9E05-F868AEE28052}" type="parTrans" cxnId="{78443568-2DB2-4B72-A022-A3BCC8FA202E}">
      <dgm:prSet/>
      <dgm:spPr/>
      <dgm:t>
        <a:bodyPr/>
        <a:lstStyle/>
        <a:p>
          <a:endParaRPr lang="en-US"/>
        </a:p>
      </dgm:t>
    </dgm:pt>
    <dgm:pt modelId="{109A3037-AD69-4E36-B56A-987D8DF45E16}" type="sibTrans" cxnId="{78443568-2DB2-4B72-A022-A3BCC8FA202E}">
      <dgm:prSet/>
      <dgm:spPr/>
      <dgm:t>
        <a:bodyPr/>
        <a:lstStyle/>
        <a:p>
          <a:endParaRPr lang="en-US"/>
        </a:p>
      </dgm:t>
    </dgm:pt>
    <dgm:pt modelId="{B329DD7E-E524-AD4F-BB6E-8B6645B7E057}" type="pres">
      <dgm:prSet presAssocID="{9E5CFAE8-E931-46A9-BD7F-0F8DF7881825}" presName="linear" presStyleCnt="0">
        <dgm:presLayoutVars>
          <dgm:animLvl val="lvl"/>
          <dgm:resizeHandles val="exact"/>
        </dgm:presLayoutVars>
      </dgm:prSet>
      <dgm:spPr/>
    </dgm:pt>
    <dgm:pt modelId="{ABC0D488-9468-0D4B-8898-0BBA7C635BA2}" type="pres">
      <dgm:prSet presAssocID="{6C9110B9-DE95-49CF-B1CF-5333660FF98C}" presName="parentText" presStyleLbl="node1" presStyleIdx="0" presStyleCnt="4">
        <dgm:presLayoutVars>
          <dgm:chMax val="0"/>
          <dgm:bulletEnabled val="1"/>
        </dgm:presLayoutVars>
      </dgm:prSet>
      <dgm:spPr/>
    </dgm:pt>
    <dgm:pt modelId="{02C1E334-AA04-7F41-B4D5-46AD39530F8D}" type="pres">
      <dgm:prSet presAssocID="{6DF04667-9149-4217-8751-0F3169F7A722}" presName="spacer" presStyleCnt="0"/>
      <dgm:spPr/>
    </dgm:pt>
    <dgm:pt modelId="{BCAE347E-4298-D843-A27C-0DAEC2F4BECF}" type="pres">
      <dgm:prSet presAssocID="{8748504A-D640-4F92-94AF-6CDD42E8C91A}" presName="parentText" presStyleLbl="node1" presStyleIdx="1" presStyleCnt="4">
        <dgm:presLayoutVars>
          <dgm:chMax val="0"/>
          <dgm:bulletEnabled val="1"/>
        </dgm:presLayoutVars>
      </dgm:prSet>
      <dgm:spPr/>
    </dgm:pt>
    <dgm:pt modelId="{3758580B-F953-AD4B-B0C9-8D4E9C503276}" type="pres">
      <dgm:prSet presAssocID="{33A46910-4ED2-4689-9355-72E2D2885805}" presName="spacer" presStyleCnt="0"/>
      <dgm:spPr/>
    </dgm:pt>
    <dgm:pt modelId="{DD0B1757-65A3-D444-979A-E9CDB872ADF9}" type="pres">
      <dgm:prSet presAssocID="{BDD896CA-44BC-44EB-91C4-C2F71C9D5772}" presName="parentText" presStyleLbl="node1" presStyleIdx="2" presStyleCnt="4">
        <dgm:presLayoutVars>
          <dgm:chMax val="0"/>
          <dgm:bulletEnabled val="1"/>
        </dgm:presLayoutVars>
      </dgm:prSet>
      <dgm:spPr/>
    </dgm:pt>
    <dgm:pt modelId="{73802124-42AC-8746-AA1C-01A6F0887B9D}" type="pres">
      <dgm:prSet presAssocID="{476CB3FB-2E97-4060-B2F0-B8195020822C}" presName="spacer" presStyleCnt="0"/>
      <dgm:spPr/>
    </dgm:pt>
    <dgm:pt modelId="{D6F5FA56-9BF0-7E4E-9DC2-4ECD0B4E8343}" type="pres">
      <dgm:prSet presAssocID="{F5516A01-2D51-4013-A052-808A91028507}" presName="parentText" presStyleLbl="node1" presStyleIdx="3" presStyleCnt="4">
        <dgm:presLayoutVars>
          <dgm:chMax val="0"/>
          <dgm:bulletEnabled val="1"/>
        </dgm:presLayoutVars>
      </dgm:prSet>
      <dgm:spPr/>
    </dgm:pt>
  </dgm:ptLst>
  <dgm:cxnLst>
    <dgm:cxn modelId="{21E01E15-0457-4C3A-9A4A-68DDBF8F21D3}" srcId="{9E5CFAE8-E931-46A9-BD7F-0F8DF7881825}" destId="{BDD896CA-44BC-44EB-91C4-C2F71C9D5772}" srcOrd="2" destOrd="0" parTransId="{882663A9-76D7-4378-BA28-25DF4A9A5C8D}" sibTransId="{476CB3FB-2E97-4060-B2F0-B8195020822C}"/>
    <dgm:cxn modelId="{9DD76029-CAA4-491D-8C3C-AA326BB049A2}" srcId="{9E5CFAE8-E931-46A9-BD7F-0F8DF7881825}" destId="{6C9110B9-DE95-49CF-B1CF-5333660FF98C}" srcOrd="0" destOrd="0" parTransId="{8A060CB3-C3B9-493F-A1C9-40E0C11CCC70}" sibTransId="{6DF04667-9149-4217-8751-0F3169F7A722}"/>
    <dgm:cxn modelId="{1A91CB5F-836D-FB4A-8AA6-82F7EAFF3A00}" type="presOf" srcId="{F5516A01-2D51-4013-A052-808A91028507}" destId="{D6F5FA56-9BF0-7E4E-9DC2-4ECD0B4E8343}" srcOrd="0" destOrd="0" presId="urn:microsoft.com/office/officeart/2005/8/layout/vList2"/>
    <dgm:cxn modelId="{7975E261-5346-EF47-89C0-91BCCF72A845}" type="presOf" srcId="{8748504A-D640-4F92-94AF-6CDD42E8C91A}" destId="{BCAE347E-4298-D843-A27C-0DAEC2F4BECF}" srcOrd="0" destOrd="0" presId="urn:microsoft.com/office/officeart/2005/8/layout/vList2"/>
    <dgm:cxn modelId="{78443568-2DB2-4B72-A022-A3BCC8FA202E}" srcId="{9E5CFAE8-E931-46A9-BD7F-0F8DF7881825}" destId="{F5516A01-2D51-4013-A052-808A91028507}" srcOrd="3" destOrd="0" parTransId="{994E1FEF-CCE8-47F5-9E05-F868AEE28052}" sibTransId="{109A3037-AD69-4E36-B56A-987D8DF45E16}"/>
    <dgm:cxn modelId="{6B92844E-8A05-A449-91C3-7BF1E1F8A9A0}" type="presOf" srcId="{BDD896CA-44BC-44EB-91C4-C2F71C9D5772}" destId="{DD0B1757-65A3-D444-979A-E9CDB872ADF9}" srcOrd="0" destOrd="0" presId="urn:microsoft.com/office/officeart/2005/8/layout/vList2"/>
    <dgm:cxn modelId="{8A1E5790-4C4A-EE4E-8B3D-D6571EAAD09D}" type="presOf" srcId="{6C9110B9-DE95-49CF-B1CF-5333660FF98C}" destId="{ABC0D488-9468-0D4B-8898-0BBA7C635BA2}" srcOrd="0" destOrd="0" presId="urn:microsoft.com/office/officeart/2005/8/layout/vList2"/>
    <dgm:cxn modelId="{C228FE9D-BBAB-A744-AC78-0E0427FADD20}" type="presOf" srcId="{9E5CFAE8-E931-46A9-BD7F-0F8DF7881825}" destId="{B329DD7E-E524-AD4F-BB6E-8B6645B7E057}" srcOrd="0" destOrd="0" presId="urn:microsoft.com/office/officeart/2005/8/layout/vList2"/>
    <dgm:cxn modelId="{2E8DA3C5-4EC3-45B1-A6C4-F715D8FC4CAC}" srcId="{9E5CFAE8-E931-46A9-BD7F-0F8DF7881825}" destId="{8748504A-D640-4F92-94AF-6CDD42E8C91A}" srcOrd="1" destOrd="0" parTransId="{CC644C10-0C31-4076-8D5D-E511E43674AA}" sibTransId="{33A46910-4ED2-4689-9355-72E2D2885805}"/>
    <dgm:cxn modelId="{DFC619EE-B05A-8344-9C23-1CDA43075A7A}" type="presParOf" srcId="{B329DD7E-E524-AD4F-BB6E-8B6645B7E057}" destId="{ABC0D488-9468-0D4B-8898-0BBA7C635BA2}" srcOrd="0" destOrd="0" presId="urn:microsoft.com/office/officeart/2005/8/layout/vList2"/>
    <dgm:cxn modelId="{9A104352-FD32-DD4E-8C1E-5D4D93062B0C}" type="presParOf" srcId="{B329DD7E-E524-AD4F-BB6E-8B6645B7E057}" destId="{02C1E334-AA04-7F41-B4D5-46AD39530F8D}" srcOrd="1" destOrd="0" presId="urn:microsoft.com/office/officeart/2005/8/layout/vList2"/>
    <dgm:cxn modelId="{63EE44B6-D4E4-9143-9724-B82F7209B43A}" type="presParOf" srcId="{B329DD7E-E524-AD4F-BB6E-8B6645B7E057}" destId="{BCAE347E-4298-D843-A27C-0DAEC2F4BECF}" srcOrd="2" destOrd="0" presId="urn:microsoft.com/office/officeart/2005/8/layout/vList2"/>
    <dgm:cxn modelId="{84B26BDB-2626-474B-8763-BF1CD19AB296}" type="presParOf" srcId="{B329DD7E-E524-AD4F-BB6E-8B6645B7E057}" destId="{3758580B-F953-AD4B-B0C9-8D4E9C503276}" srcOrd="3" destOrd="0" presId="urn:microsoft.com/office/officeart/2005/8/layout/vList2"/>
    <dgm:cxn modelId="{11847516-3045-5840-8E77-91649F931DC8}" type="presParOf" srcId="{B329DD7E-E524-AD4F-BB6E-8B6645B7E057}" destId="{DD0B1757-65A3-D444-979A-E9CDB872ADF9}" srcOrd="4" destOrd="0" presId="urn:microsoft.com/office/officeart/2005/8/layout/vList2"/>
    <dgm:cxn modelId="{75E804B0-C418-6A43-8AF8-63F6EA022F38}" type="presParOf" srcId="{B329DD7E-E524-AD4F-BB6E-8B6645B7E057}" destId="{73802124-42AC-8746-AA1C-01A6F0887B9D}" srcOrd="5" destOrd="0" presId="urn:microsoft.com/office/officeart/2005/8/layout/vList2"/>
    <dgm:cxn modelId="{AD62870B-BF7C-3E41-89B9-C07E4122720A}" type="presParOf" srcId="{B329DD7E-E524-AD4F-BB6E-8B6645B7E057}" destId="{D6F5FA56-9BF0-7E4E-9DC2-4ECD0B4E83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64B9-123C-5F48-92E4-7417D0B649E3}">
      <dsp:nvSpPr>
        <dsp:cNvPr id="0" name=""/>
        <dsp:cNvSpPr/>
      </dsp:nvSpPr>
      <dsp:spPr>
        <a:xfrm>
          <a:off x="0" y="31779"/>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Snakkepodcast vs. storytelling-podcasts</a:t>
          </a:r>
          <a:endParaRPr lang="en-US" sz="4100" kern="1200"/>
        </a:p>
      </dsp:txBody>
      <dsp:txXfrm>
        <a:off x="48005" y="79784"/>
        <a:ext cx="10419590" cy="887374"/>
      </dsp:txXfrm>
    </dsp:sp>
    <dsp:sp modelId="{5DD25F91-5AF2-5844-8403-1103B6C28E9A}">
      <dsp:nvSpPr>
        <dsp:cNvPr id="0" name=""/>
        <dsp:cNvSpPr/>
      </dsp:nvSpPr>
      <dsp:spPr>
        <a:xfrm>
          <a:off x="0" y="1133244"/>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t>Indkredsning af podcastens som nyhedsmedie </a:t>
          </a:r>
          <a:endParaRPr lang="en-US" sz="4100" kern="1200" dirty="0"/>
        </a:p>
      </dsp:txBody>
      <dsp:txXfrm>
        <a:off x="48005" y="1181249"/>
        <a:ext cx="10419590" cy="887374"/>
      </dsp:txXfrm>
    </dsp:sp>
    <dsp:sp modelId="{47B95CC2-46F6-DC4D-A05A-67C9C9EDF541}">
      <dsp:nvSpPr>
        <dsp:cNvPr id="0" name=""/>
        <dsp:cNvSpPr/>
      </dsp:nvSpPr>
      <dsp:spPr>
        <a:xfrm>
          <a:off x="0" y="2234709"/>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t>Nyhedsmedie vs. podcast </a:t>
          </a:r>
          <a:endParaRPr lang="en-US" sz="4100" kern="1200" dirty="0"/>
        </a:p>
      </dsp:txBody>
      <dsp:txXfrm>
        <a:off x="48005" y="2282714"/>
        <a:ext cx="10419590" cy="887374"/>
      </dsp:txXfrm>
    </dsp:sp>
    <dsp:sp modelId="{F8DB556E-8D79-6642-98BF-F8234E97811A}">
      <dsp:nvSpPr>
        <dsp:cNvPr id="0" name=""/>
        <dsp:cNvSpPr/>
      </dsp:nvSpPr>
      <dsp:spPr>
        <a:xfrm>
          <a:off x="0" y="3336174"/>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Fra nyhedsartikler til podcastformat</a:t>
          </a:r>
          <a:endParaRPr lang="en-US" sz="4100" kern="1200"/>
        </a:p>
      </dsp:txBody>
      <dsp:txXfrm>
        <a:off x="48005" y="3384179"/>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DAA9D-65E3-D84E-8DBB-9758D6568BFC}">
      <dsp:nvSpPr>
        <dsp:cNvPr id="0" name=""/>
        <dsp:cNvSpPr/>
      </dsp:nvSpPr>
      <dsp:spPr>
        <a:xfrm>
          <a:off x="5074495" y="2097265"/>
          <a:ext cx="2016345" cy="959597"/>
        </a:xfrm>
        <a:custGeom>
          <a:avLst/>
          <a:gdLst/>
          <a:ahLst/>
          <a:cxnLst/>
          <a:rect l="0" t="0" r="0" b="0"/>
          <a:pathLst>
            <a:path>
              <a:moveTo>
                <a:pt x="0" y="0"/>
              </a:moveTo>
              <a:lnTo>
                <a:pt x="0" y="653937"/>
              </a:lnTo>
              <a:lnTo>
                <a:pt x="2016345" y="653937"/>
              </a:lnTo>
              <a:lnTo>
                <a:pt x="2016345" y="959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56320-AEEA-8A45-9C84-8BEE1925A3C3}">
      <dsp:nvSpPr>
        <dsp:cNvPr id="0" name=""/>
        <dsp:cNvSpPr/>
      </dsp:nvSpPr>
      <dsp:spPr>
        <a:xfrm>
          <a:off x="3058150" y="2097265"/>
          <a:ext cx="2016345" cy="959597"/>
        </a:xfrm>
        <a:custGeom>
          <a:avLst/>
          <a:gdLst/>
          <a:ahLst/>
          <a:cxnLst/>
          <a:rect l="0" t="0" r="0" b="0"/>
          <a:pathLst>
            <a:path>
              <a:moveTo>
                <a:pt x="2016345" y="0"/>
              </a:moveTo>
              <a:lnTo>
                <a:pt x="2016345" y="653937"/>
              </a:lnTo>
              <a:lnTo>
                <a:pt x="0" y="653937"/>
              </a:lnTo>
              <a:lnTo>
                <a:pt x="0" y="959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0EA98-CF33-5D46-97FD-45B919558E0B}">
      <dsp:nvSpPr>
        <dsp:cNvPr id="0" name=""/>
        <dsp:cNvSpPr/>
      </dsp:nvSpPr>
      <dsp:spPr>
        <a:xfrm>
          <a:off x="3424758" y="2098"/>
          <a:ext cx="3299474" cy="2095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B6A7D-BF67-7C44-8833-88697032FCE2}">
      <dsp:nvSpPr>
        <dsp:cNvPr id="0" name=""/>
        <dsp:cNvSpPr/>
      </dsp:nvSpPr>
      <dsp:spPr>
        <a:xfrm>
          <a:off x="3791366" y="350376"/>
          <a:ext cx="3299474" cy="20951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a-DK" sz="3100" kern="1200" dirty="0"/>
            <a:t>Lav mindmap over</a:t>
          </a:r>
          <a:br>
            <a:rPr lang="da-DK" sz="3100" kern="1200" dirty="0"/>
          </a:br>
          <a:endParaRPr lang="en-US" sz="3100" kern="1200" dirty="0"/>
        </a:p>
      </dsp:txBody>
      <dsp:txXfrm>
        <a:off x="3852731" y="411741"/>
        <a:ext cx="3176744" cy="1972436"/>
      </dsp:txXfrm>
    </dsp:sp>
    <dsp:sp modelId="{C20FB187-FE82-E343-AADD-734130753888}">
      <dsp:nvSpPr>
        <dsp:cNvPr id="0" name=""/>
        <dsp:cNvSpPr/>
      </dsp:nvSpPr>
      <dsp:spPr>
        <a:xfrm>
          <a:off x="1408412" y="3056862"/>
          <a:ext cx="3299474" cy="2095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C30AD-B674-AE4F-B4C3-7D30BD25A53B}">
      <dsp:nvSpPr>
        <dsp:cNvPr id="0" name=""/>
        <dsp:cNvSpPr/>
      </dsp:nvSpPr>
      <dsp:spPr>
        <a:xfrm>
          <a:off x="1775020" y="3405140"/>
          <a:ext cx="3299474" cy="20951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a-DK" sz="3100" kern="1200" dirty="0"/>
            <a:t>Traditionelle nyheder og disses karakteristika</a:t>
          </a:r>
          <a:endParaRPr lang="en-US" sz="3100" kern="1200" dirty="0"/>
        </a:p>
      </dsp:txBody>
      <dsp:txXfrm>
        <a:off x="1836385" y="3466505"/>
        <a:ext cx="3176744" cy="1972436"/>
      </dsp:txXfrm>
    </dsp:sp>
    <dsp:sp modelId="{71BC7F32-B5D9-CD42-B9EB-8150B5BC3AFE}">
      <dsp:nvSpPr>
        <dsp:cNvPr id="0" name=""/>
        <dsp:cNvSpPr/>
      </dsp:nvSpPr>
      <dsp:spPr>
        <a:xfrm>
          <a:off x="5441104" y="3056862"/>
          <a:ext cx="3299474" cy="2095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A37AF-5381-064E-B193-8F89FF86B2BA}">
      <dsp:nvSpPr>
        <dsp:cNvPr id="0" name=""/>
        <dsp:cNvSpPr/>
      </dsp:nvSpPr>
      <dsp:spPr>
        <a:xfrm>
          <a:off x="5807712" y="3405140"/>
          <a:ext cx="3299474" cy="20951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a-DK" sz="3100" kern="1200" dirty="0"/>
            <a:t>Nyhedspodcasten og dennes karakteristika</a:t>
          </a:r>
          <a:endParaRPr lang="en-US" sz="3100" kern="1200" dirty="0"/>
        </a:p>
      </dsp:txBody>
      <dsp:txXfrm>
        <a:off x="5869077" y="3466505"/>
        <a:ext cx="3176744" cy="1972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0D488-9468-0D4B-8898-0BBA7C635BA2}">
      <dsp:nvSpPr>
        <dsp:cNvPr id="0" name=""/>
        <dsp:cNvSpPr/>
      </dsp:nvSpPr>
      <dsp:spPr>
        <a:xfrm>
          <a:off x="0" y="152981"/>
          <a:ext cx="6651253"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Kan I bruge nyhedstrekanten på indslagene?</a:t>
          </a:r>
          <a:endParaRPr lang="en-US" sz="3000" kern="1200"/>
        </a:p>
      </dsp:txBody>
      <dsp:txXfrm>
        <a:off x="58257" y="211238"/>
        <a:ext cx="6534739" cy="1076886"/>
      </dsp:txXfrm>
    </dsp:sp>
    <dsp:sp modelId="{BCAE347E-4298-D843-A27C-0DAEC2F4BECF}">
      <dsp:nvSpPr>
        <dsp:cNvPr id="0" name=""/>
        <dsp:cNvSpPr/>
      </dsp:nvSpPr>
      <dsp:spPr>
        <a:xfrm>
          <a:off x="0" y="1432781"/>
          <a:ext cx="6651253" cy="11934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Kan I nævne, hvilke af  nyhedskriterierne (AVISKE), indslagene har fokus på?</a:t>
          </a:r>
          <a:endParaRPr lang="en-US" sz="3000" kern="1200"/>
        </a:p>
      </dsp:txBody>
      <dsp:txXfrm>
        <a:off x="58257" y="1491038"/>
        <a:ext cx="6534739" cy="1076886"/>
      </dsp:txXfrm>
    </dsp:sp>
    <dsp:sp modelId="{DD0B1757-65A3-D444-979A-E9CDB872ADF9}">
      <dsp:nvSpPr>
        <dsp:cNvPr id="0" name=""/>
        <dsp:cNvSpPr/>
      </dsp:nvSpPr>
      <dsp:spPr>
        <a:xfrm>
          <a:off x="0" y="2712581"/>
          <a:ext cx="6651253" cy="11934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Hvilke Podcast-virkemidler bringes i anvendelse i indslagene?</a:t>
          </a:r>
          <a:endParaRPr lang="en-US" sz="3000" kern="1200"/>
        </a:p>
      </dsp:txBody>
      <dsp:txXfrm>
        <a:off x="58257" y="2770838"/>
        <a:ext cx="6534739" cy="1076886"/>
      </dsp:txXfrm>
    </dsp:sp>
    <dsp:sp modelId="{D6F5FA56-9BF0-7E4E-9DC2-4ECD0B4E8343}">
      <dsp:nvSpPr>
        <dsp:cNvPr id="0" name=""/>
        <dsp:cNvSpPr/>
      </dsp:nvSpPr>
      <dsp:spPr>
        <a:xfrm>
          <a:off x="0" y="3992382"/>
          <a:ext cx="6651253" cy="1193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a-DK" sz="3000" kern="1200"/>
            <a:t>Hvad sker med nyheder i det her format?</a:t>
          </a:r>
          <a:endParaRPr lang="en-US" sz="3000" kern="1200"/>
        </a:p>
      </dsp:txBody>
      <dsp:txXfrm>
        <a:off x="58257" y="4050639"/>
        <a:ext cx="6534739"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FB553-5467-F744-91C8-2012BAFA1B5B}" type="datetimeFigureOut">
              <a:rPr lang="da-DK" smtClean="0"/>
              <a:t>27-04-2026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BEF70-1898-7141-8151-9FFAC7AC8EC4}" type="slidenum">
              <a:rPr lang="da-DK" smtClean="0"/>
              <a:t>‹nr.›</a:t>
            </a:fld>
            <a:endParaRPr lang="da-DK"/>
          </a:p>
        </p:txBody>
      </p:sp>
    </p:spTree>
    <p:extLst>
      <p:ext uri="{BB962C8B-B14F-4D97-AF65-F5344CB8AC3E}">
        <p14:creationId xmlns:p14="http://schemas.microsoft.com/office/powerpoint/2010/main" val="323366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dobbeltcirkler: </a:t>
            </a:r>
          </a:p>
          <a:p>
            <a:pPr algn="l" rtl="0" fontAlgn="base">
              <a:spcBef>
                <a:spcPts val="0"/>
              </a:spcBef>
              <a:spcAft>
                <a:spcPts val="0"/>
              </a:spcAft>
              <a:buFont typeface="Arial" panose="020B0604020202020204" pitchFamily="34" charset="0"/>
              <a:buChar char="•"/>
            </a:pPr>
            <a:r>
              <a:rPr lang="da-DK" sz="1800" b="0" i="0" u="none" strike="noStrike" dirty="0">
                <a:solidFill>
                  <a:srgbClr val="595959"/>
                </a:solidFill>
                <a:effectLst/>
                <a:latin typeface="Lato" panose="020F0502020204030203" pitchFamily="34" charset="0"/>
              </a:rPr>
              <a:t>Hvad kendetegner podcasten som nyhedsmedie?</a:t>
            </a:r>
          </a:p>
          <a:p>
            <a:pPr algn="l" rtl="0" fontAlgn="base">
              <a:spcBef>
                <a:spcPts val="0"/>
              </a:spcBef>
              <a:spcAft>
                <a:spcPts val="1200"/>
              </a:spcAft>
              <a:buFont typeface="Arial" panose="020B0604020202020204" pitchFamily="34" charset="0"/>
              <a:buChar char="•"/>
            </a:pPr>
            <a:r>
              <a:rPr lang="da-DK" sz="1800" b="0" i="0" u="none" strike="noStrike" dirty="0">
                <a:solidFill>
                  <a:srgbClr val="595959"/>
                </a:solidFill>
                <a:effectLst/>
                <a:latin typeface="Lato" panose="020F0502020204030203" pitchFamily="34" charset="0"/>
              </a:rPr>
              <a:t>Hvad er vigtigt for at skabe en god historie? </a:t>
            </a:r>
          </a:p>
          <a:p>
            <a:pPr algn="l" rtl="0" fontAlgn="base">
              <a:spcBef>
                <a:spcPts val="0"/>
              </a:spcBef>
              <a:spcAft>
                <a:spcPts val="0"/>
              </a:spcAft>
              <a:buFont typeface="Arial" panose="020B0604020202020204" pitchFamily="34" charset="0"/>
              <a:buChar char="•"/>
            </a:pPr>
            <a:r>
              <a:rPr lang="da-DK" sz="1800" b="0" i="0" u="none" strike="noStrike" dirty="0">
                <a:solidFill>
                  <a:srgbClr val="595959"/>
                </a:solidFill>
                <a:effectLst/>
                <a:latin typeface="Lato" panose="020F0502020204030203" pitchFamily="34" charset="0"/>
              </a:rPr>
              <a:t>Hvilke muligheder har podcastformatet, som nyhedsmediet ikke har?</a:t>
            </a:r>
          </a:p>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5</a:t>
            </a:fld>
            <a:endParaRPr lang="da-DK"/>
          </a:p>
        </p:txBody>
      </p:sp>
    </p:spTree>
    <p:extLst>
      <p:ext uri="{BB962C8B-B14F-4D97-AF65-F5344CB8AC3E}">
        <p14:creationId xmlns:p14="http://schemas.microsoft.com/office/powerpoint/2010/main" val="204327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6</a:t>
            </a:fld>
            <a:endParaRPr lang="da-DK"/>
          </a:p>
        </p:txBody>
      </p:sp>
    </p:spTree>
    <p:extLst>
      <p:ext uri="{BB962C8B-B14F-4D97-AF65-F5344CB8AC3E}">
        <p14:creationId xmlns:p14="http://schemas.microsoft.com/office/powerpoint/2010/main" val="160318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da-DK" sz="1800" dirty="0">
                <a:effectLst/>
                <a:latin typeface="Calibri" panose="020F0502020204030204" pitchFamily="34" charset="0"/>
              </a:rPr>
              <a:t>Hvordan kan man fortælle en historie, så man kan mærke det? </a:t>
            </a:r>
          </a:p>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7</a:t>
            </a:fld>
            <a:endParaRPr lang="da-DK"/>
          </a:p>
        </p:txBody>
      </p:sp>
    </p:spTree>
    <p:extLst>
      <p:ext uri="{BB962C8B-B14F-4D97-AF65-F5344CB8AC3E}">
        <p14:creationId xmlns:p14="http://schemas.microsoft.com/office/powerpoint/2010/main" val="184072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30 min. </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8</a:t>
            </a:fld>
            <a:endParaRPr lang="da-DK"/>
          </a:p>
        </p:txBody>
      </p:sp>
    </p:spTree>
    <p:extLst>
      <p:ext uri="{BB962C8B-B14F-4D97-AF65-F5344CB8AC3E}">
        <p14:creationId xmlns:p14="http://schemas.microsoft.com/office/powerpoint/2010/main" val="185950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E4F5133-24A7-4D90-B0AB-E9F6CD6E5E1F}" type="slidenum">
              <a:rPr lang="da-DK" smtClean="0"/>
              <a:t>10</a:t>
            </a:fld>
            <a:endParaRPr lang="da-DK"/>
          </a:p>
        </p:txBody>
      </p:sp>
    </p:spTree>
    <p:extLst>
      <p:ext uri="{BB962C8B-B14F-4D97-AF65-F5344CB8AC3E}">
        <p14:creationId xmlns:p14="http://schemas.microsoft.com/office/powerpoint/2010/main" val="143522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E0BEF70-1898-7141-8151-9FFAC7AC8EC4}" type="slidenum">
              <a:rPr lang="da-DK" smtClean="0"/>
              <a:t>11</a:t>
            </a:fld>
            <a:endParaRPr lang="da-DK"/>
          </a:p>
        </p:txBody>
      </p:sp>
    </p:spTree>
    <p:extLst>
      <p:ext uri="{BB962C8B-B14F-4D97-AF65-F5344CB8AC3E}">
        <p14:creationId xmlns:p14="http://schemas.microsoft.com/office/powerpoint/2010/main" val="119733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Forskelle og ligheder ml. eksemplerne? </a:t>
            </a:r>
          </a:p>
          <a:p>
            <a:pPr marL="171450" indent="-171450">
              <a:buFontTx/>
              <a:buChar char="-"/>
            </a:pPr>
            <a:r>
              <a:rPr lang="da-DK" dirty="0"/>
              <a:t>Hvordan præsenteres emnerne?</a:t>
            </a:r>
          </a:p>
        </p:txBody>
      </p:sp>
      <p:sp>
        <p:nvSpPr>
          <p:cNvPr id="4" name="Pladsholder til slidenummer 3"/>
          <p:cNvSpPr>
            <a:spLocks noGrp="1"/>
          </p:cNvSpPr>
          <p:nvPr>
            <p:ph type="sldNum" sz="quarter" idx="5"/>
          </p:nvPr>
        </p:nvSpPr>
        <p:spPr/>
        <p:txBody>
          <a:bodyPr/>
          <a:lstStyle/>
          <a:p>
            <a:fld id="{BE0BEF70-1898-7141-8151-9FFAC7AC8EC4}" type="slidenum">
              <a:rPr lang="da-DK" smtClean="0"/>
              <a:t>12</a:t>
            </a:fld>
            <a:endParaRPr lang="da-DK"/>
          </a:p>
        </p:txBody>
      </p:sp>
    </p:spTree>
    <p:extLst>
      <p:ext uri="{BB962C8B-B14F-4D97-AF65-F5344CB8AC3E}">
        <p14:creationId xmlns:p14="http://schemas.microsoft.com/office/powerpoint/2010/main" val="282148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2465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252951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276560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20710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509B9DB-93A0-0340-AFA4-4D368F55964F}" type="datetimeFigureOut">
              <a:rPr lang="da-DK" smtClean="0"/>
              <a:t>27-04-2026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40234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509B9DB-93A0-0340-AFA4-4D368F55964F}" type="datetimeFigureOut">
              <a:rPr lang="da-DK" smtClean="0"/>
              <a:t>27-04-2026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71383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509B9DB-93A0-0340-AFA4-4D368F55964F}" type="datetimeFigureOut">
              <a:rPr lang="da-DK" smtClean="0"/>
              <a:t>27-04-2026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402934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509B9DB-93A0-0340-AFA4-4D368F55964F}" type="datetimeFigureOut">
              <a:rPr lang="da-DK" smtClean="0"/>
              <a:t>27-04-2026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421389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9B9DB-93A0-0340-AFA4-4D368F55964F}" type="datetimeFigureOut">
              <a:rPr lang="da-DK" smtClean="0"/>
              <a:t>27-04-2026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49152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09B9DB-93A0-0340-AFA4-4D368F55964F}" type="datetimeFigureOut">
              <a:rPr lang="da-DK" smtClean="0"/>
              <a:t>27-04-2026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96956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09B9DB-93A0-0340-AFA4-4D368F55964F}" type="datetimeFigureOut">
              <a:rPr lang="da-DK" smtClean="0"/>
              <a:t>27-04-2026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32E6059-D191-CE4D-B7F7-2504E82F5D76}" type="slidenum">
              <a:rPr lang="da-DK" smtClean="0"/>
              <a:t>‹nr.›</a:t>
            </a:fld>
            <a:endParaRPr lang="da-DK"/>
          </a:p>
        </p:txBody>
      </p:sp>
    </p:spTree>
    <p:extLst>
      <p:ext uri="{BB962C8B-B14F-4D97-AF65-F5344CB8AC3E}">
        <p14:creationId xmlns:p14="http://schemas.microsoft.com/office/powerpoint/2010/main" val="127837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B9DB-93A0-0340-AFA4-4D368F55964F}" type="datetimeFigureOut">
              <a:rPr lang="da-DK" smtClean="0"/>
              <a:t>27-04-2026</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E6059-D191-CE4D-B7F7-2504E82F5D76}" type="slidenum">
              <a:rPr lang="da-DK" smtClean="0"/>
              <a:t>‹nr.›</a:t>
            </a:fld>
            <a:endParaRPr lang="da-DK"/>
          </a:p>
        </p:txBody>
      </p:sp>
    </p:spTree>
    <p:extLst>
      <p:ext uri="{BB962C8B-B14F-4D97-AF65-F5344CB8AC3E}">
        <p14:creationId xmlns:p14="http://schemas.microsoft.com/office/powerpoint/2010/main" val="2940929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dr.dk/lyd/p1/dronekrigeren/dronekrigeren-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kstrabladet.dk/podcast/#/podcast/podcastd3216c/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preaker.com/episode/podcasten-som-nyhedsmedie--5267966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r.dk/lyd/special-radio/tiden-336464781300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Rectangle 11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D323EC-B3D4-81BD-5739-A90625D68B28}"/>
              </a:ext>
            </a:extLst>
          </p:cNvPr>
          <p:cNvSpPr>
            <a:spLocks noGrp="1"/>
          </p:cNvSpPr>
          <p:nvPr>
            <p:ph type="ctrTitle"/>
          </p:nvPr>
        </p:nvSpPr>
        <p:spPr>
          <a:xfrm>
            <a:off x="665991" y="1703960"/>
            <a:ext cx="3115265" cy="2396359"/>
          </a:xfrm>
        </p:spPr>
        <p:txBody>
          <a:bodyPr vert="horz" lIns="91440" tIns="45720" rIns="91440" bIns="45720" rtlCol="0" anchor="b">
            <a:normAutofit/>
          </a:bodyPr>
          <a:lstStyle/>
          <a:p>
            <a:pPr algn="r"/>
            <a:r>
              <a:rPr lang="da-DK" sz="3100" kern="1200" noProof="1">
                <a:solidFill>
                  <a:srgbClr val="FFFFFF"/>
                </a:solidFill>
                <a:latin typeface="+mj-lt"/>
                <a:ea typeface="+mj-ea"/>
                <a:cs typeface="+mj-cs"/>
              </a:rPr>
              <a:t>Podcasten som nyhedsformidling</a:t>
            </a:r>
          </a:p>
        </p:txBody>
      </p:sp>
      <p:grpSp>
        <p:nvGrpSpPr>
          <p:cNvPr id="4" name="Google Shape;63;p17">
            <a:extLst>
              <a:ext uri="{FF2B5EF4-FFF2-40B4-BE49-F238E27FC236}">
                <a16:creationId xmlns:a16="http://schemas.microsoft.com/office/drawing/2014/main" id="{D90A96FF-0039-6D41-1B8D-2D9CD31C5063}"/>
              </a:ext>
            </a:extLst>
          </p:cNvPr>
          <p:cNvGrpSpPr/>
          <p:nvPr/>
        </p:nvGrpSpPr>
        <p:grpSpPr>
          <a:xfrm>
            <a:off x="4905049" y="1269702"/>
            <a:ext cx="6666820" cy="4415403"/>
            <a:chOff x="1216349" y="628488"/>
            <a:chExt cx="7684532" cy="5089409"/>
          </a:xfrm>
        </p:grpSpPr>
        <p:sp>
          <p:nvSpPr>
            <p:cNvPr id="5" name="Google Shape;64;p17">
              <a:extLst>
                <a:ext uri="{FF2B5EF4-FFF2-40B4-BE49-F238E27FC236}">
                  <a16:creationId xmlns:a16="http://schemas.microsoft.com/office/drawing/2014/main" id="{64EE8167-B295-C44A-2EBB-C9E51296FDCB}"/>
                </a:ext>
              </a:extLst>
            </p:cNvPr>
            <p:cNvSpPr/>
            <p:nvPr/>
          </p:nvSpPr>
          <p:spPr>
            <a:xfrm>
              <a:off x="7322217" y="3600048"/>
              <a:ext cx="191797" cy="638267"/>
            </a:xfrm>
            <a:custGeom>
              <a:avLst/>
              <a:gdLst/>
              <a:ahLst/>
              <a:cxnLst/>
              <a:rect l="l" t="t" r="r" b="b"/>
              <a:pathLst>
                <a:path w="7132" h="23734" extrusionOk="0">
                  <a:moveTo>
                    <a:pt x="1704" y="1"/>
                  </a:moveTo>
                  <a:lnTo>
                    <a:pt x="1" y="1118"/>
                  </a:lnTo>
                  <a:lnTo>
                    <a:pt x="799" y="2502"/>
                  </a:lnTo>
                  <a:lnTo>
                    <a:pt x="3779" y="7983"/>
                  </a:lnTo>
                  <a:lnTo>
                    <a:pt x="4205" y="8887"/>
                  </a:lnTo>
                  <a:lnTo>
                    <a:pt x="4577" y="9845"/>
                  </a:lnTo>
                  <a:lnTo>
                    <a:pt x="4843" y="10803"/>
                  </a:lnTo>
                  <a:lnTo>
                    <a:pt x="5056" y="11761"/>
                  </a:lnTo>
                  <a:lnTo>
                    <a:pt x="5109" y="12719"/>
                  </a:lnTo>
                  <a:lnTo>
                    <a:pt x="5109" y="13676"/>
                  </a:lnTo>
                  <a:lnTo>
                    <a:pt x="5056" y="14634"/>
                  </a:lnTo>
                  <a:lnTo>
                    <a:pt x="4896" y="15592"/>
                  </a:lnTo>
                  <a:lnTo>
                    <a:pt x="4630" y="16550"/>
                  </a:lnTo>
                  <a:lnTo>
                    <a:pt x="4311" y="17454"/>
                  </a:lnTo>
                  <a:lnTo>
                    <a:pt x="3939" y="18306"/>
                  </a:lnTo>
                  <a:lnTo>
                    <a:pt x="3460" y="19157"/>
                  </a:lnTo>
                  <a:lnTo>
                    <a:pt x="2874" y="19955"/>
                  </a:lnTo>
                  <a:lnTo>
                    <a:pt x="2289" y="20754"/>
                  </a:lnTo>
                  <a:lnTo>
                    <a:pt x="1544" y="21445"/>
                  </a:lnTo>
                  <a:lnTo>
                    <a:pt x="799" y="22084"/>
                  </a:lnTo>
                  <a:lnTo>
                    <a:pt x="2023" y="23733"/>
                  </a:lnTo>
                  <a:lnTo>
                    <a:pt x="2928" y="22935"/>
                  </a:lnTo>
                  <a:lnTo>
                    <a:pt x="3779" y="22084"/>
                  </a:lnTo>
                  <a:lnTo>
                    <a:pt x="4524" y="21179"/>
                  </a:lnTo>
                  <a:lnTo>
                    <a:pt x="5162" y="20221"/>
                  </a:lnTo>
                  <a:lnTo>
                    <a:pt x="5748" y="19264"/>
                  </a:lnTo>
                  <a:lnTo>
                    <a:pt x="6227" y="18199"/>
                  </a:lnTo>
                  <a:lnTo>
                    <a:pt x="6599" y="17135"/>
                  </a:lnTo>
                  <a:lnTo>
                    <a:pt x="6865" y="16018"/>
                  </a:lnTo>
                  <a:lnTo>
                    <a:pt x="7078" y="14900"/>
                  </a:lnTo>
                  <a:lnTo>
                    <a:pt x="7131" y="13783"/>
                  </a:lnTo>
                  <a:lnTo>
                    <a:pt x="7131" y="12612"/>
                  </a:lnTo>
                  <a:lnTo>
                    <a:pt x="7025" y="11495"/>
                  </a:lnTo>
                  <a:lnTo>
                    <a:pt x="6812" y="10377"/>
                  </a:lnTo>
                  <a:lnTo>
                    <a:pt x="6493" y="9207"/>
                  </a:lnTo>
                  <a:lnTo>
                    <a:pt x="6067" y="8089"/>
                  </a:lnTo>
                  <a:lnTo>
                    <a:pt x="5588" y="7025"/>
                  </a:lnTo>
                  <a:lnTo>
                    <a:pt x="2289" y="1012"/>
                  </a:lnTo>
                  <a:lnTo>
                    <a:pt x="17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5;p17">
              <a:extLst>
                <a:ext uri="{FF2B5EF4-FFF2-40B4-BE49-F238E27FC236}">
                  <a16:creationId xmlns:a16="http://schemas.microsoft.com/office/drawing/2014/main" id="{55430DC2-948E-7A61-38A9-CFE272363B19}"/>
                </a:ext>
              </a:extLst>
            </p:cNvPr>
            <p:cNvSpPr/>
            <p:nvPr/>
          </p:nvSpPr>
          <p:spPr>
            <a:xfrm>
              <a:off x="6945898" y="4156701"/>
              <a:ext cx="837164" cy="148850"/>
            </a:xfrm>
            <a:custGeom>
              <a:avLst/>
              <a:gdLst/>
              <a:ahLst/>
              <a:cxnLst/>
              <a:rect l="l" t="t" r="r" b="b"/>
              <a:pathLst>
                <a:path w="31130" h="5535" extrusionOk="0">
                  <a:moveTo>
                    <a:pt x="14474" y="0"/>
                  </a:moveTo>
                  <a:lnTo>
                    <a:pt x="13356" y="54"/>
                  </a:lnTo>
                  <a:lnTo>
                    <a:pt x="12292" y="213"/>
                  </a:lnTo>
                  <a:lnTo>
                    <a:pt x="11228" y="373"/>
                  </a:lnTo>
                  <a:lnTo>
                    <a:pt x="10164" y="586"/>
                  </a:lnTo>
                  <a:lnTo>
                    <a:pt x="9153" y="798"/>
                  </a:lnTo>
                  <a:lnTo>
                    <a:pt x="8141" y="1118"/>
                  </a:lnTo>
                  <a:lnTo>
                    <a:pt x="7130" y="1437"/>
                  </a:lnTo>
                  <a:lnTo>
                    <a:pt x="6173" y="1810"/>
                  </a:lnTo>
                  <a:lnTo>
                    <a:pt x="5215" y="2235"/>
                  </a:lnTo>
                  <a:lnTo>
                    <a:pt x="4310" y="2714"/>
                  </a:lnTo>
                  <a:lnTo>
                    <a:pt x="3406" y="3193"/>
                  </a:lnTo>
                  <a:lnTo>
                    <a:pt x="2501" y="3725"/>
                  </a:lnTo>
                  <a:lnTo>
                    <a:pt x="1650" y="4310"/>
                  </a:lnTo>
                  <a:lnTo>
                    <a:pt x="798" y="4896"/>
                  </a:lnTo>
                  <a:lnTo>
                    <a:pt x="0" y="5534"/>
                  </a:lnTo>
                  <a:lnTo>
                    <a:pt x="31129" y="5534"/>
                  </a:lnTo>
                  <a:lnTo>
                    <a:pt x="30331" y="4896"/>
                  </a:lnTo>
                  <a:lnTo>
                    <a:pt x="29480" y="4310"/>
                  </a:lnTo>
                  <a:lnTo>
                    <a:pt x="28628" y="3725"/>
                  </a:lnTo>
                  <a:lnTo>
                    <a:pt x="27724" y="3193"/>
                  </a:lnTo>
                  <a:lnTo>
                    <a:pt x="26819" y="2714"/>
                  </a:lnTo>
                  <a:lnTo>
                    <a:pt x="25861" y="2235"/>
                  </a:lnTo>
                  <a:lnTo>
                    <a:pt x="24957" y="1810"/>
                  </a:lnTo>
                  <a:lnTo>
                    <a:pt x="23946" y="1437"/>
                  </a:lnTo>
                  <a:lnTo>
                    <a:pt x="22988" y="1118"/>
                  </a:lnTo>
                  <a:lnTo>
                    <a:pt x="21977" y="798"/>
                  </a:lnTo>
                  <a:lnTo>
                    <a:pt x="20912" y="586"/>
                  </a:lnTo>
                  <a:lnTo>
                    <a:pt x="19901" y="373"/>
                  </a:lnTo>
                  <a:lnTo>
                    <a:pt x="18837" y="213"/>
                  </a:lnTo>
                  <a:lnTo>
                    <a:pt x="17720" y="54"/>
                  </a:lnTo>
                  <a:lnTo>
                    <a:pt x="16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p17">
              <a:extLst>
                <a:ext uri="{FF2B5EF4-FFF2-40B4-BE49-F238E27FC236}">
                  <a16:creationId xmlns:a16="http://schemas.microsoft.com/office/drawing/2014/main" id="{26FBC5AC-1610-0FDC-F1C3-E601CD34C6AE}"/>
                </a:ext>
              </a:extLst>
            </p:cNvPr>
            <p:cNvSpPr/>
            <p:nvPr/>
          </p:nvSpPr>
          <p:spPr>
            <a:xfrm>
              <a:off x="3198223" y="3972091"/>
              <a:ext cx="85868" cy="95926"/>
            </a:xfrm>
            <a:custGeom>
              <a:avLst/>
              <a:gdLst/>
              <a:ahLst/>
              <a:cxnLst/>
              <a:rect l="l" t="t" r="r" b="b"/>
              <a:pathLst>
                <a:path w="3193" h="3567" extrusionOk="0">
                  <a:moveTo>
                    <a:pt x="1277" y="1"/>
                  </a:moveTo>
                  <a:lnTo>
                    <a:pt x="958" y="107"/>
                  </a:lnTo>
                  <a:lnTo>
                    <a:pt x="692" y="267"/>
                  </a:lnTo>
                  <a:lnTo>
                    <a:pt x="479" y="480"/>
                  </a:lnTo>
                  <a:lnTo>
                    <a:pt x="266" y="693"/>
                  </a:lnTo>
                  <a:lnTo>
                    <a:pt x="160" y="959"/>
                  </a:lnTo>
                  <a:lnTo>
                    <a:pt x="53" y="1278"/>
                  </a:lnTo>
                  <a:lnTo>
                    <a:pt x="0" y="1597"/>
                  </a:lnTo>
                  <a:lnTo>
                    <a:pt x="0" y="1970"/>
                  </a:lnTo>
                  <a:lnTo>
                    <a:pt x="53" y="2289"/>
                  </a:lnTo>
                  <a:lnTo>
                    <a:pt x="160" y="2555"/>
                  </a:lnTo>
                  <a:lnTo>
                    <a:pt x="266" y="2821"/>
                  </a:lnTo>
                  <a:lnTo>
                    <a:pt x="479" y="3087"/>
                  </a:lnTo>
                  <a:lnTo>
                    <a:pt x="692" y="3247"/>
                  </a:lnTo>
                  <a:lnTo>
                    <a:pt x="958" y="3407"/>
                  </a:lnTo>
                  <a:lnTo>
                    <a:pt x="1277" y="3513"/>
                  </a:lnTo>
                  <a:lnTo>
                    <a:pt x="1596" y="3566"/>
                  </a:lnTo>
                  <a:lnTo>
                    <a:pt x="1916" y="3513"/>
                  </a:lnTo>
                  <a:lnTo>
                    <a:pt x="2235" y="3407"/>
                  </a:lnTo>
                  <a:lnTo>
                    <a:pt x="2501" y="3247"/>
                  </a:lnTo>
                  <a:lnTo>
                    <a:pt x="2714" y="3087"/>
                  </a:lnTo>
                  <a:lnTo>
                    <a:pt x="2927" y="2821"/>
                  </a:lnTo>
                  <a:lnTo>
                    <a:pt x="3086" y="2555"/>
                  </a:lnTo>
                  <a:lnTo>
                    <a:pt x="3193" y="2289"/>
                  </a:lnTo>
                  <a:lnTo>
                    <a:pt x="3193" y="1970"/>
                  </a:lnTo>
                  <a:lnTo>
                    <a:pt x="3193" y="1597"/>
                  </a:lnTo>
                  <a:lnTo>
                    <a:pt x="3193" y="1278"/>
                  </a:lnTo>
                  <a:lnTo>
                    <a:pt x="3086" y="959"/>
                  </a:lnTo>
                  <a:lnTo>
                    <a:pt x="2927" y="693"/>
                  </a:lnTo>
                  <a:lnTo>
                    <a:pt x="2714" y="480"/>
                  </a:lnTo>
                  <a:lnTo>
                    <a:pt x="2501" y="267"/>
                  </a:lnTo>
                  <a:lnTo>
                    <a:pt x="2235"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p17">
              <a:extLst>
                <a:ext uri="{FF2B5EF4-FFF2-40B4-BE49-F238E27FC236}">
                  <a16:creationId xmlns:a16="http://schemas.microsoft.com/office/drawing/2014/main" id="{4B272BB9-35BC-19D9-CA8B-707A54F5580C}"/>
                </a:ext>
              </a:extLst>
            </p:cNvPr>
            <p:cNvSpPr/>
            <p:nvPr/>
          </p:nvSpPr>
          <p:spPr>
            <a:xfrm>
              <a:off x="3826407" y="3972091"/>
              <a:ext cx="85868" cy="95926"/>
            </a:xfrm>
            <a:custGeom>
              <a:avLst/>
              <a:gdLst/>
              <a:ahLst/>
              <a:cxnLst/>
              <a:rect l="l" t="t" r="r" b="b"/>
              <a:pathLst>
                <a:path w="3193" h="3567" extrusionOk="0">
                  <a:moveTo>
                    <a:pt x="1277" y="1"/>
                  </a:moveTo>
                  <a:lnTo>
                    <a:pt x="958" y="107"/>
                  </a:lnTo>
                  <a:lnTo>
                    <a:pt x="692" y="267"/>
                  </a:lnTo>
                  <a:lnTo>
                    <a:pt x="479" y="480"/>
                  </a:lnTo>
                  <a:lnTo>
                    <a:pt x="266" y="693"/>
                  </a:lnTo>
                  <a:lnTo>
                    <a:pt x="107" y="959"/>
                  </a:lnTo>
                  <a:lnTo>
                    <a:pt x="53" y="1278"/>
                  </a:lnTo>
                  <a:lnTo>
                    <a:pt x="0" y="1597"/>
                  </a:lnTo>
                  <a:lnTo>
                    <a:pt x="0" y="1970"/>
                  </a:lnTo>
                  <a:lnTo>
                    <a:pt x="53" y="2289"/>
                  </a:lnTo>
                  <a:lnTo>
                    <a:pt x="107" y="2555"/>
                  </a:lnTo>
                  <a:lnTo>
                    <a:pt x="266" y="2821"/>
                  </a:lnTo>
                  <a:lnTo>
                    <a:pt x="479" y="3087"/>
                  </a:lnTo>
                  <a:lnTo>
                    <a:pt x="692" y="3247"/>
                  </a:lnTo>
                  <a:lnTo>
                    <a:pt x="958" y="3407"/>
                  </a:lnTo>
                  <a:lnTo>
                    <a:pt x="1277" y="3513"/>
                  </a:lnTo>
                  <a:lnTo>
                    <a:pt x="1597" y="3566"/>
                  </a:lnTo>
                  <a:lnTo>
                    <a:pt x="1916" y="3513"/>
                  </a:lnTo>
                  <a:lnTo>
                    <a:pt x="2235" y="3407"/>
                  </a:lnTo>
                  <a:lnTo>
                    <a:pt x="2501" y="3247"/>
                  </a:lnTo>
                  <a:lnTo>
                    <a:pt x="2714" y="3087"/>
                  </a:lnTo>
                  <a:lnTo>
                    <a:pt x="2927" y="2821"/>
                  </a:lnTo>
                  <a:lnTo>
                    <a:pt x="3087" y="2555"/>
                  </a:lnTo>
                  <a:lnTo>
                    <a:pt x="3140" y="2289"/>
                  </a:lnTo>
                  <a:lnTo>
                    <a:pt x="3193" y="1970"/>
                  </a:lnTo>
                  <a:lnTo>
                    <a:pt x="3193" y="1597"/>
                  </a:lnTo>
                  <a:lnTo>
                    <a:pt x="3140" y="1278"/>
                  </a:lnTo>
                  <a:lnTo>
                    <a:pt x="3087" y="959"/>
                  </a:lnTo>
                  <a:lnTo>
                    <a:pt x="2927" y="693"/>
                  </a:lnTo>
                  <a:lnTo>
                    <a:pt x="2714" y="480"/>
                  </a:lnTo>
                  <a:lnTo>
                    <a:pt x="2501" y="267"/>
                  </a:lnTo>
                  <a:lnTo>
                    <a:pt x="2235"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p17">
              <a:extLst>
                <a:ext uri="{FF2B5EF4-FFF2-40B4-BE49-F238E27FC236}">
                  <a16:creationId xmlns:a16="http://schemas.microsoft.com/office/drawing/2014/main" id="{57CB4D56-59B4-F094-4099-823098982D51}"/>
                </a:ext>
              </a:extLst>
            </p:cNvPr>
            <p:cNvSpPr/>
            <p:nvPr/>
          </p:nvSpPr>
          <p:spPr>
            <a:xfrm>
              <a:off x="3872204" y="3677334"/>
              <a:ext cx="767028" cy="1847461"/>
            </a:xfrm>
            <a:custGeom>
              <a:avLst/>
              <a:gdLst/>
              <a:ahLst/>
              <a:cxnLst/>
              <a:rect l="l" t="t" r="r" b="b"/>
              <a:pathLst>
                <a:path w="28522" h="68698" extrusionOk="0">
                  <a:moveTo>
                    <a:pt x="14421" y="0"/>
                  </a:moveTo>
                  <a:lnTo>
                    <a:pt x="13729" y="53"/>
                  </a:lnTo>
                  <a:lnTo>
                    <a:pt x="12452" y="213"/>
                  </a:lnTo>
                  <a:lnTo>
                    <a:pt x="11175" y="426"/>
                  </a:lnTo>
                  <a:lnTo>
                    <a:pt x="9951" y="692"/>
                  </a:lnTo>
                  <a:lnTo>
                    <a:pt x="8780" y="1065"/>
                  </a:lnTo>
                  <a:lnTo>
                    <a:pt x="7663" y="1543"/>
                  </a:lnTo>
                  <a:lnTo>
                    <a:pt x="6598" y="2076"/>
                  </a:lnTo>
                  <a:lnTo>
                    <a:pt x="5534" y="2661"/>
                  </a:lnTo>
                  <a:lnTo>
                    <a:pt x="4629" y="3299"/>
                  </a:lnTo>
                  <a:lnTo>
                    <a:pt x="3618" y="4151"/>
                  </a:lnTo>
                  <a:lnTo>
                    <a:pt x="3193" y="4577"/>
                  </a:lnTo>
                  <a:lnTo>
                    <a:pt x="2767" y="5002"/>
                  </a:lnTo>
                  <a:lnTo>
                    <a:pt x="2341" y="5481"/>
                  </a:lnTo>
                  <a:lnTo>
                    <a:pt x="2022" y="5960"/>
                  </a:lnTo>
                  <a:lnTo>
                    <a:pt x="1650" y="6492"/>
                  </a:lnTo>
                  <a:lnTo>
                    <a:pt x="1330" y="7024"/>
                  </a:lnTo>
                  <a:lnTo>
                    <a:pt x="1064" y="7503"/>
                  </a:lnTo>
                  <a:lnTo>
                    <a:pt x="851" y="8089"/>
                  </a:lnTo>
                  <a:lnTo>
                    <a:pt x="639" y="8621"/>
                  </a:lnTo>
                  <a:lnTo>
                    <a:pt x="426" y="9206"/>
                  </a:lnTo>
                  <a:lnTo>
                    <a:pt x="266" y="9791"/>
                  </a:lnTo>
                  <a:lnTo>
                    <a:pt x="160" y="10377"/>
                  </a:lnTo>
                  <a:lnTo>
                    <a:pt x="53" y="11015"/>
                  </a:lnTo>
                  <a:lnTo>
                    <a:pt x="0" y="11600"/>
                  </a:lnTo>
                  <a:lnTo>
                    <a:pt x="319" y="11654"/>
                  </a:lnTo>
                  <a:lnTo>
                    <a:pt x="479" y="10696"/>
                  </a:lnTo>
                  <a:lnTo>
                    <a:pt x="639" y="9685"/>
                  </a:lnTo>
                  <a:lnTo>
                    <a:pt x="958" y="8727"/>
                  </a:lnTo>
                  <a:lnTo>
                    <a:pt x="1384" y="7822"/>
                  </a:lnTo>
                  <a:lnTo>
                    <a:pt x="1862" y="6865"/>
                  </a:lnTo>
                  <a:lnTo>
                    <a:pt x="2448" y="5960"/>
                  </a:lnTo>
                  <a:lnTo>
                    <a:pt x="3140" y="5109"/>
                  </a:lnTo>
                  <a:lnTo>
                    <a:pt x="3885" y="4310"/>
                  </a:lnTo>
                  <a:lnTo>
                    <a:pt x="4789" y="3565"/>
                  </a:lnTo>
                  <a:lnTo>
                    <a:pt x="5747" y="2874"/>
                  </a:lnTo>
                  <a:lnTo>
                    <a:pt x="6811" y="2235"/>
                  </a:lnTo>
                  <a:lnTo>
                    <a:pt x="8035" y="1703"/>
                  </a:lnTo>
                  <a:lnTo>
                    <a:pt x="9312" y="1224"/>
                  </a:lnTo>
                  <a:lnTo>
                    <a:pt x="10696" y="852"/>
                  </a:lnTo>
                  <a:lnTo>
                    <a:pt x="12132" y="586"/>
                  </a:lnTo>
                  <a:lnTo>
                    <a:pt x="13729" y="373"/>
                  </a:lnTo>
                  <a:lnTo>
                    <a:pt x="15112" y="373"/>
                  </a:lnTo>
                  <a:lnTo>
                    <a:pt x="15698" y="426"/>
                  </a:lnTo>
                  <a:lnTo>
                    <a:pt x="16283" y="479"/>
                  </a:lnTo>
                  <a:lnTo>
                    <a:pt x="16815" y="586"/>
                  </a:lnTo>
                  <a:lnTo>
                    <a:pt x="17294" y="745"/>
                  </a:lnTo>
                  <a:lnTo>
                    <a:pt x="17773" y="905"/>
                  </a:lnTo>
                  <a:lnTo>
                    <a:pt x="18199" y="1118"/>
                  </a:lnTo>
                  <a:lnTo>
                    <a:pt x="18784" y="1543"/>
                  </a:lnTo>
                  <a:lnTo>
                    <a:pt x="19316" y="2076"/>
                  </a:lnTo>
                  <a:lnTo>
                    <a:pt x="19795" y="2661"/>
                  </a:lnTo>
                  <a:lnTo>
                    <a:pt x="20221" y="3299"/>
                  </a:lnTo>
                  <a:lnTo>
                    <a:pt x="20540" y="4044"/>
                  </a:lnTo>
                  <a:lnTo>
                    <a:pt x="20753" y="4843"/>
                  </a:lnTo>
                  <a:lnTo>
                    <a:pt x="20966" y="5641"/>
                  </a:lnTo>
                  <a:lnTo>
                    <a:pt x="21019" y="6492"/>
                  </a:lnTo>
                  <a:lnTo>
                    <a:pt x="21019" y="7344"/>
                  </a:lnTo>
                  <a:lnTo>
                    <a:pt x="20912" y="8142"/>
                  </a:lnTo>
                  <a:lnTo>
                    <a:pt x="20806" y="8993"/>
                  </a:lnTo>
                  <a:lnTo>
                    <a:pt x="20646" y="9791"/>
                  </a:lnTo>
                  <a:lnTo>
                    <a:pt x="20434" y="10536"/>
                  </a:lnTo>
                  <a:lnTo>
                    <a:pt x="20167" y="11334"/>
                  </a:lnTo>
                  <a:lnTo>
                    <a:pt x="19635" y="12771"/>
                  </a:lnTo>
                  <a:lnTo>
                    <a:pt x="19423" y="13356"/>
                  </a:lnTo>
                  <a:lnTo>
                    <a:pt x="19263" y="13942"/>
                  </a:lnTo>
                  <a:lnTo>
                    <a:pt x="19156" y="14527"/>
                  </a:lnTo>
                  <a:lnTo>
                    <a:pt x="19156" y="15112"/>
                  </a:lnTo>
                  <a:lnTo>
                    <a:pt x="19210" y="15432"/>
                  </a:lnTo>
                  <a:lnTo>
                    <a:pt x="19263" y="15698"/>
                  </a:lnTo>
                  <a:lnTo>
                    <a:pt x="19529" y="16230"/>
                  </a:lnTo>
                  <a:lnTo>
                    <a:pt x="19848" y="16709"/>
                  </a:lnTo>
                  <a:lnTo>
                    <a:pt x="20274" y="17188"/>
                  </a:lnTo>
                  <a:lnTo>
                    <a:pt x="20753" y="17560"/>
                  </a:lnTo>
                  <a:lnTo>
                    <a:pt x="21232" y="17933"/>
                  </a:lnTo>
                  <a:lnTo>
                    <a:pt x="22349" y="18624"/>
                  </a:lnTo>
                  <a:lnTo>
                    <a:pt x="23094" y="19103"/>
                  </a:lnTo>
                  <a:lnTo>
                    <a:pt x="23839" y="19636"/>
                  </a:lnTo>
                  <a:lnTo>
                    <a:pt x="24584" y="20221"/>
                  </a:lnTo>
                  <a:lnTo>
                    <a:pt x="25223" y="20913"/>
                  </a:lnTo>
                  <a:lnTo>
                    <a:pt x="25808" y="21604"/>
                  </a:lnTo>
                  <a:lnTo>
                    <a:pt x="26340" y="22403"/>
                  </a:lnTo>
                  <a:lnTo>
                    <a:pt x="26819" y="23201"/>
                  </a:lnTo>
                  <a:lnTo>
                    <a:pt x="27245" y="24052"/>
                  </a:lnTo>
                  <a:lnTo>
                    <a:pt x="27564" y="24904"/>
                  </a:lnTo>
                  <a:lnTo>
                    <a:pt x="27777" y="25648"/>
                  </a:lnTo>
                  <a:lnTo>
                    <a:pt x="27936" y="26340"/>
                  </a:lnTo>
                  <a:lnTo>
                    <a:pt x="28043" y="27085"/>
                  </a:lnTo>
                  <a:lnTo>
                    <a:pt x="28149" y="27830"/>
                  </a:lnTo>
                  <a:lnTo>
                    <a:pt x="28149" y="28522"/>
                  </a:lnTo>
                  <a:lnTo>
                    <a:pt x="28149" y="29267"/>
                  </a:lnTo>
                  <a:lnTo>
                    <a:pt x="28096" y="30757"/>
                  </a:lnTo>
                  <a:lnTo>
                    <a:pt x="27936" y="32300"/>
                  </a:lnTo>
                  <a:lnTo>
                    <a:pt x="27670" y="33790"/>
                  </a:lnTo>
                  <a:lnTo>
                    <a:pt x="27032" y="36770"/>
                  </a:lnTo>
                  <a:lnTo>
                    <a:pt x="26819" y="37940"/>
                  </a:lnTo>
                  <a:lnTo>
                    <a:pt x="26447" y="39856"/>
                  </a:lnTo>
                  <a:lnTo>
                    <a:pt x="26074" y="41772"/>
                  </a:lnTo>
                  <a:lnTo>
                    <a:pt x="25755" y="43687"/>
                  </a:lnTo>
                  <a:lnTo>
                    <a:pt x="25489" y="45603"/>
                  </a:lnTo>
                  <a:lnTo>
                    <a:pt x="25276" y="47519"/>
                  </a:lnTo>
                  <a:lnTo>
                    <a:pt x="25063" y="49434"/>
                  </a:lnTo>
                  <a:lnTo>
                    <a:pt x="24957" y="51350"/>
                  </a:lnTo>
                  <a:lnTo>
                    <a:pt x="24850" y="53266"/>
                  </a:lnTo>
                  <a:lnTo>
                    <a:pt x="24744" y="55181"/>
                  </a:lnTo>
                  <a:lnTo>
                    <a:pt x="24744" y="57097"/>
                  </a:lnTo>
                  <a:lnTo>
                    <a:pt x="24744" y="59066"/>
                  </a:lnTo>
                  <a:lnTo>
                    <a:pt x="24797" y="60981"/>
                  </a:lnTo>
                  <a:lnTo>
                    <a:pt x="24850" y="62897"/>
                  </a:lnTo>
                  <a:lnTo>
                    <a:pt x="24957" y="64813"/>
                  </a:lnTo>
                  <a:lnTo>
                    <a:pt x="25116" y="66781"/>
                  </a:lnTo>
                  <a:lnTo>
                    <a:pt x="25329" y="68697"/>
                  </a:lnTo>
                  <a:lnTo>
                    <a:pt x="25702" y="68644"/>
                  </a:lnTo>
                  <a:lnTo>
                    <a:pt x="25489" y="66728"/>
                  </a:lnTo>
                  <a:lnTo>
                    <a:pt x="25329" y="64813"/>
                  </a:lnTo>
                  <a:lnTo>
                    <a:pt x="25169" y="62897"/>
                  </a:lnTo>
                  <a:lnTo>
                    <a:pt x="25116" y="60981"/>
                  </a:lnTo>
                  <a:lnTo>
                    <a:pt x="25063" y="59066"/>
                  </a:lnTo>
                  <a:lnTo>
                    <a:pt x="25063" y="57150"/>
                  </a:lnTo>
                  <a:lnTo>
                    <a:pt x="25116" y="55181"/>
                  </a:lnTo>
                  <a:lnTo>
                    <a:pt x="25169" y="53266"/>
                  </a:lnTo>
                  <a:lnTo>
                    <a:pt x="25276" y="51350"/>
                  </a:lnTo>
                  <a:lnTo>
                    <a:pt x="25435" y="49434"/>
                  </a:lnTo>
                  <a:lnTo>
                    <a:pt x="25595" y="47519"/>
                  </a:lnTo>
                  <a:lnTo>
                    <a:pt x="25861" y="45603"/>
                  </a:lnTo>
                  <a:lnTo>
                    <a:pt x="26127" y="43741"/>
                  </a:lnTo>
                  <a:lnTo>
                    <a:pt x="26393" y="41825"/>
                  </a:lnTo>
                  <a:lnTo>
                    <a:pt x="26766" y="39909"/>
                  </a:lnTo>
                  <a:lnTo>
                    <a:pt x="27138" y="38047"/>
                  </a:lnTo>
                  <a:lnTo>
                    <a:pt x="27404" y="36876"/>
                  </a:lnTo>
                  <a:lnTo>
                    <a:pt x="27724" y="35333"/>
                  </a:lnTo>
                  <a:lnTo>
                    <a:pt x="27990" y="33843"/>
                  </a:lnTo>
                  <a:lnTo>
                    <a:pt x="28256" y="32300"/>
                  </a:lnTo>
                  <a:lnTo>
                    <a:pt x="28415" y="30757"/>
                  </a:lnTo>
                  <a:lnTo>
                    <a:pt x="28522" y="29267"/>
                  </a:lnTo>
                  <a:lnTo>
                    <a:pt x="28522" y="28522"/>
                  </a:lnTo>
                  <a:lnTo>
                    <a:pt x="28469" y="27777"/>
                  </a:lnTo>
                  <a:lnTo>
                    <a:pt x="28362" y="27032"/>
                  </a:lnTo>
                  <a:lnTo>
                    <a:pt x="28256" y="26287"/>
                  </a:lnTo>
                  <a:lnTo>
                    <a:pt x="28096" y="25542"/>
                  </a:lnTo>
                  <a:lnTo>
                    <a:pt x="27883" y="24797"/>
                  </a:lnTo>
                  <a:lnTo>
                    <a:pt x="27564" y="23892"/>
                  </a:lnTo>
                  <a:lnTo>
                    <a:pt x="27138" y="23041"/>
                  </a:lnTo>
                  <a:lnTo>
                    <a:pt x="26659" y="22190"/>
                  </a:lnTo>
                  <a:lnTo>
                    <a:pt x="26074" y="21392"/>
                  </a:lnTo>
                  <a:lnTo>
                    <a:pt x="25489" y="20700"/>
                  </a:lnTo>
                  <a:lnTo>
                    <a:pt x="24797" y="20008"/>
                  </a:lnTo>
                  <a:lnTo>
                    <a:pt x="24052" y="19369"/>
                  </a:lnTo>
                  <a:lnTo>
                    <a:pt x="23254" y="18837"/>
                  </a:lnTo>
                  <a:lnTo>
                    <a:pt x="22509" y="18358"/>
                  </a:lnTo>
                  <a:lnTo>
                    <a:pt x="21445" y="17667"/>
                  </a:lnTo>
                  <a:lnTo>
                    <a:pt x="20966" y="17347"/>
                  </a:lnTo>
                  <a:lnTo>
                    <a:pt x="20540" y="16922"/>
                  </a:lnTo>
                  <a:lnTo>
                    <a:pt x="20114" y="16549"/>
                  </a:lnTo>
                  <a:lnTo>
                    <a:pt x="19795" y="16070"/>
                  </a:lnTo>
                  <a:lnTo>
                    <a:pt x="19582" y="15591"/>
                  </a:lnTo>
                  <a:lnTo>
                    <a:pt x="19476" y="15059"/>
                  </a:lnTo>
                  <a:lnTo>
                    <a:pt x="19476" y="14527"/>
                  </a:lnTo>
                  <a:lnTo>
                    <a:pt x="19582" y="13995"/>
                  </a:lnTo>
                  <a:lnTo>
                    <a:pt x="19742" y="13463"/>
                  </a:lnTo>
                  <a:lnTo>
                    <a:pt x="19955" y="12931"/>
                  </a:lnTo>
                  <a:lnTo>
                    <a:pt x="19955" y="12878"/>
                  </a:lnTo>
                  <a:lnTo>
                    <a:pt x="20487" y="11388"/>
                  </a:lnTo>
                  <a:lnTo>
                    <a:pt x="20753" y="10643"/>
                  </a:lnTo>
                  <a:lnTo>
                    <a:pt x="20966" y="9845"/>
                  </a:lnTo>
                  <a:lnTo>
                    <a:pt x="21125" y="9046"/>
                  </a:lnTo>
                  <a:lnTo>
                    <a:pt x="21285" y="8195"/>
                  </a:lnTo>
                  <a:lnTo>
                    <a:pt x="21338" y="7344"/>
                  </a:lnTo>
                  <a:lnTo>
                    <a:pt x="21338" y="6492"/>
                  </a:lnTo>
                  <a:lnTo>
                    <a:pt x="21285" y="5588"/>
                  </a:lnTo>
                  <a:lnTo>
                    <a:pt x="21125" y="4736"/>
                  </a:lnTo>
                  <a:lnTo>
                    <a:pt x="20859" y="3885"/>
                  </a:lnTo>
                  <a:lnTo>
                    <a:pt x="20487" y="3140"/>
                  </a:lnTo>
                  <a:lnTo>
                    <a:pt x="20061" y="2448"/>
                  </a:lnTo>
                  <a:lnTo>
                    <a:pt x="19582" y="1809"/>
                  </a:lnTo>
                  <a:lnTo>
                    <a:pt x="18997" y="1277"/>
                  </a:lnTo>
                  <a:lnTo>
                    <a:pt x="18358" y="852"/>
                  </a:lnTo>
                  <a:lnTo>
                    <a:pt x="17879" y="639"/>
                  </a:lnTo>
                  <a:lnTo>
                    <a:pt x="17400" y="426"/>
                  </a:lnTo>
                  <a:lnTo>
                    <a:pt x="16868" y="266"/>
                  </a:lnTo>
                  <a:lnTo>
                    <a:pt x="16336" y="160"/>
                  </a:lnTo>
                  <a:lnTo>
                    <a:pt x="15751" y="53"/>
                  </a:lnTo>
                  <a:lnTo>
                    <a:pt x="15112" y="53"/>
                  </a:lnTo>
                  <a:lnTo>
                    <a:pt x="144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p17">
              <a:extLst>
                <a:ext uri="{FF2B5EF4-FFF2-40B4-BE49-F238E27FC236}">
                  <a16:creationId xmlns:a16="http://schemas.microsoft.com/office/drawing/2014/main" id="{E364283E-FE06-BFDE-2BDF-9EA8612DC60B}"/>
                </a:ext>
              </a:extLst>
            </p:cNvPr>
            <p:cNvSpPr/>
            <p:nvPr/>
          </p:nvSpPr>
          <p:spPr>
            <a:xfrm>
              <a:off x="2256645" y="3972091"/>
              <a:ext cx="85895" cy="95926"/>
            </a:xfrm>
            <a:custGeom>
              <a:avLst/>
              <a:gdLst/>
              <a:ahLst/>
              <a:cxnLst/>
              <a:rect l="l" t="t" r="r" b="b"/>
              <a:pathLst>
                <a:path w="3194" h="3567" extrusionOk="0">
                  <a:moveTo>
                    <a:pt x="1277" y="1"/>
                  </a:moveTo>
                  <a:lnTo>
                    <a:pt x="958" y="107"/>
                  </a:lnTo>
                  <a:lnTo>
                    <a:pt x="692" y="267"/>
                  </a:lnTo>
                  <a:lnTo>
                    <a:pt x="479" y="480"/>
                  </a:lnTo>
                  <a:lnTo>
                    <a:pt x="266" y="693"/>
                  </a:lnTo>
                  <a:lnTo>
                    <a:pt x="107" y="959"/>
                  </a:lnTo>
                  <a:lnTo>
                    <a:pt x="0" y="1278"/>
                  </a:lnTo>
                  <a:lnTo>
                    <a:pt x="0" y="1597"/>
                  </a:lnTo>
                  <a:lnTo>
                    <a:pt x="0" y="1970"/>
                  </a:lnTo>
                  <a:lnTo>
                    <a:pt x="0" y="2289"/>
                  </a:lnTo>
                  <a:lnTo>
                    <a:pt x="107" y="2555"/>
                  </a:lnTo>
                  <a:lnTo>
                    <a:pt x="266" y="2821"/>
                  </a:lnTo>
                  <a:lnTo>
                    <a:pt x="479" y="3087"/>
                  </a:lnTo>
                  <a:lnTo>
                    <a:pt x="692" y="3247"/>
                  </a:lnTo>
                  <a:lnTo>
                    <a:pt x="958" y="3407"/>
                  </a:lnTo>
                  <a:lnTo>
                    <a:pt x="1277" y="3513"/>
                  </a:lnTo>
                  <a:lnTo>
                    <a:pt x="1597" y="3566"/>
                  </a:lnTo>
                  <a:lnTo>
                    <a:pt x="1916" y="3513"/>
                  </a:lnTo>
                  <a:lnTo>
                    <a:pt x="2182" y="3407"/>
                  </a:lnTo>
                  <a:lnTo>
                    <a:pt x="2501" y="3247"/>
                  </a:lnTo>
                  <a:lnTo>
                    <a:pt x="2714" y="3087"/>
                  </a:lnTo>
                  <a:lnTo>
                    <a:pt x="2927" y="2821"/>
                  </a:lnTo>
                  <a:lnTo>
                    <a:pt x="3033" y="2555"/>
                  </a:lnTo>
                  <a:lnTo>
                    <a:pt x="3140" y="2289"/>
                  </a:lnTo>
                  <a:lnTo>
                    <a:pt x="3193" y="1970"/>
                  </a:lnTo>
                  <a:lnTo>
                    <a:pt x="3193" y="1597"/>
                  </a:lnTo>
                  <a:lnTo>
                    <a:pt x="3140" y="1278"/>
                  </a:lnTo>
                  <a:lnTo>
                    <a:pt x="3033" y="959"/>
                  </a:lnTo>
                  <a:lnTo>
                    <a:pt x="2927" y="693"/>
                  </a:lnTo>
                  <a:lnTo>
                    <a:pt x="2714" y="480"/>
                  </a:lnTo>
                  <a:lnTo>
                    <a:pt x="2501"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0;p17">
              <a:extLst>
                <a:ext uri="{FF2B5EF4-FFF2-40B4-BE49-F238E27FC236}">
                  <a16:creationId xmlns:a16="http://schemas.microsoft.com/office/drawing/2014/main" id="{955AFC1B-AB49-0054-DE99-D5A7459DFAA4}"/>
                </a:ext>
              </a:extLst>
            </p:cNvPr>
            <p:cNvSpPr/>
            <p:nvPr/>
          </p:nvSpPr>
          <p:spPr>
            <a:xfrm>
              <a:off x="3684743" y="3972091"/>
              <a:ext cx="85868" cy="95926"/>
            </a:xfrm>
            <a:custGeom>
              <a:avLst/>
              <a:gdLst/>
              <a:ahLst/>
              <a:cxnLst/>
              <a:rect l="l" t="t" r="r" b="b"/>
              <a:pathLst>
                <a:path w="3193" h="3567" extrusionOk="0">
                  <a:moveTo>
                    <a:pt x="1277" y="1"/>
                  </a:moveTo>
                  <a:lnTo>
                    <a:pt x="958" y="107"/>
                  </a:lnTo>
                  <a:lnTo>
                    <a:pt x="692" y="267"/>
                  </a:lnTo>
                  <a:lnTo>
                    <a:pt x="479" y="480"/>
                  </a:lnTo>
                  <a:lnTo>
                    <a:pt x="266" y="693"/>
                  </a:lnTo>
                  <a:lnTo>
                    <a:pt x="160" y="959"/>
                  </a:lnTo>
                  <a:lnTo>
                    <a:pt x="53" y="1278"/>
                  </a:lnTo>
                  <a:lnTo>
                    <a:pt x="0" y="1597"/>
                  </a:lnTo>
                  <a:lnTo>
                    <a:pt x="0" y="1970"/>
                  </a:lnTo>
                  <a:lnTo>
                    <a:pt x="53" y="2289"/>
                  </a:lnTo>
                  <a:lnTo>
                    <a:pt x="160" y="2555"/>
                  </a:lnTo>
                  <a:lnTo>
                    <a:pt x="266" y="2821"/>
                  </a:lnTo>
                  <a:lnTo>
                    <a:pt x="479" y="3087"/>
                  </a:lnTo>
                  <a:lnTo>
                    <a:pt x="692" y="3247"/>
                  </a:lnTo>
                  <a:lnTo>
                    <a:pt x="958" y="3407"/>
                  </a:lnTo>
                  <a:lnTo>
                    <a:pt x="1277" y="3513"/>
                  </a:lnTo>
                  <a:lnTo>
                    <a:pt x="1597" y="3566"/>
                  </a:lnTo>
                  <a:lnTo>
                    <a:pt x="1916" y="3513"/>
                  </a:lnTo>
                  <a:lnTo>
                    <a:pt x="2235" y="3407"/>
                  </a:lnTo>
                  <a:lnTo>
                    <a:pt x="2501" y="3247"/>
                  </a:lnTo>
                  <a:lnTo>
                    <a:pt x="2714" y="3087"/>
                  </a:lnTo>
                  <a:lnTo>
                    <a:pt x="2927" y="2821"/>
                  </a:lnTo>
                  <a:lnTo>
                    <a:pt x="3087" y="2555"/>
                  </a:lnTo>
                  <a:lnTo>
                    <a:pt x="3140" y="2289"/>
                  </a:lnTo>
                  <a:lnTo>
                    <a:pt x="3193" y="1970"/>
                  </a:lnTo>
                  <a:lnTo>
                    <a:pt x="3193" y="1597"/>
                  </a:lnTo>
                  <a:lnTo>
                    <a:pt x="3140" y="1278"/>
                  </a:lnTo>
                  <a:lnTo>
                    <a:pt x="3087" y="959"/>
                  </a:lnTo>
                  <a:lnTo>
                    <a:pt x="2927" y="693"/>
                  </a:lnTo>
                  <a:lnTo>
                    <a:pt x="2714" y="480"/>
                  </a:lnTo>
                  <a:lnTo>
                    <a:pt x="2501" y="267"/>
                  </a:lnTo>
                  <a:lnTo>
                    <a:pt x="2235"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p17">
              <a:extLst>
                <a:ext uri="{FF2B5EF4-FFF2-40B4-BE49-F238E27FC236}">
                  <a16:creationId xmlns:a16="http://schemas.microsoft.com/office/drawing/2014/main" id="{EA8D629A-0752-D761-105B-BDF646A2416D}"/>
                </a:ext>
              </a:extLst>
            </p:cNvPr>
            <p:cNvSpPr/>
            <p:nvPr/>
          </p:nvSpPr>
          <p:spPr>
            <a:xfrm>
              <a:off x="3513014" y="3972091"/>
              <a:ext cx="85895" cy="95926"/>
            </a:xfrm>
            <a:custGeom>
              <a:avLst/>
              <a:gdLst/>
              <a:ahLst/>
              <a:cxnLst/>
              <a:rect l="l" t="t" r="r" b="b"/>
              <a:pathLst>
                <a:path w="3194" h="3567" extrusionOk="0">
                  <a:moveTo>
                    <a:pt x="1278" y="1"/>
                  </a:moveTo>
                  <a:lnTo>
                    <a:pt x="959" y="107"/>
                  </a:lnTo>
                  <a:lnTo>
                    <a:pt x="692" y="267"/>
                  </a:lnTo>
                  <a:lnTo>
                    <a:pt x="426" y="480"/>
                  </a:lnTo>
                  <a:lnTo>
                    <a:pt x="267" y="693"/>
                  </a:lnTo>
                  <a:lnTo>
                    <a:pt x="107" y="959"/>
                  </a:lnTo>
                  <a:lnTo>
                    <a:pt x="1" y="1278"/>
                  </a:lnTo>
                  <a:lnTo>
                    <a:pt x="1" y="1597"/>
                  </a:lnTo>
                  <a:lnTo>
                    <a:pt x="1" y="1970"/>
                  </a:lnTo>
                  <a:lnTo>
                    <a:pt x="1" y="2289"/>
                  </a:lnTo>
                  <a:lnTo>
                    <a:pt x="107" y="2555"/>
                  </a:lnTo>
                  <a:lnTo>
                    <a:pt x="267" y="2821"/>
                  </a:lnTo>
                  <a:lnTo>
                    <a:pt x="426" y="3087"/>
                  </a:lnTo>
                  <a:lnTo>
                    <a:pt x="692" y="3247"/>
                  </a:lnTo>
                  <a:lnTo>
                    <a:pt x="959" y="3407"/>
                  </a:lnTo>
                  <a:lnTo>
                    <a:pt x="1278" y="3513"/>
                  </a:lnTo>
                  <a:lnTo>
                    <a:pt x="1597" y="3566"/>
                  </a:lnTo>
                  <a:lnTo>
                    <a:pt x="1916" y="3513"/>
                  </a:lnTo>
                  <a:lnTo>
                    <a:pt x="2182" y="3407"/>
                  </a:lnTo>
                  <a:lnTo>
                    <a:pt x="2448" y="3247"/>
                  </a:lnTo>
                  <a:lnTo>
                    <a:pt x="2715" y="3087"/>
                  </a:lnTo>
                  <a:lnTo>
                    <a:pt x="2874" y="2821"/>
                  </a:lnTo>
                  <a:lnTo>
                    <a:pt x="3034" y="2555"/>
                  </a:lnTo>
                  <a:lnTo>
                    <a:pt x="3140" y="2289"/>
                  </a:lnTo>
                  <a:lnTo>
                    <a:pt x="3193" y="1970"/>
                  </a:lnTo>
                  <a:lnTo>
                    <a:pt x="3193" y="1597"/>
                  </a:lnTo>
                  <a:lnTo>
                    <a:pt x="3140" y="1278"/>
                  </a:lnTo>
                  <a:lnTo>
                    <a:pt x="3034" y="959"/>
                  </a:lnTo>
                  <a:lnTo>
                    <a:pt x="2874" y="693"/>
                  </a:lnTo>
                  <a:lnTo>
                    <a:pt x="2715" y="480"/>
                  </a:lnTo>
                  <a:lnTo>
                    <a:pt x="2448"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p17">
              <a:extLst>
                <a:ext uri="{FF2B5EF4-FFF2-40B4-BE49-F238E27FC236}">
                  <a16:creationId xmlns:a16="http://schemas.microsoft.com/office/drawing/2014/main" id="{9AA94715-835C-22E1-A97E-6BC6C464E940}"/>
                </a:ext>
              </a:extLst>
            </p:cNvPr>
            <p:cNvSpPr/>
            <p:nvPr/>
          </p:nvSpPr>
          <p:spPr>
            <a:xfrm>
              <a:off x="3371350" y="3972091"/>
              <a:ext cx="85895" cy="95926"/>
            </a:xfrm>
            <a:custGeom>
              <a:avLst/>
              <a:gdLst/>
              <a:ahLst/>
              <a:cxnLst/>
              <a:rect l="l" t="t" r="r" b="b"/>
              <a:pathLst>
                <a:path w="3194" h="3567" extrusionOk="0">
                  <a:moveTo>
                    <a:pt x="1278" y="1"/>
                  </a:moveTo>
                  <a:lnTo>
                    <a:pt x="959" y="107"/>
                  </a:lnTo>
                  <a:lnTo>
                    <a:pt x="692" y="267"/>
                  </a:lnTo>
                  <a:lnTo>
                    <a:pt x="426" y="480"/>
                  </a:lnTo>
                  <a:lnTo>
                    <a:pt x="267" y="693"/>
                  </a:lnTo>
                  <a:lnTo>
                    <a:pt x="107" y="959"/>
                  </a:lnTo>
                  <a:lnTo>
                    <a:pt x="1" y="1278"/>
                  </a:lnTo>
                  <a:lnTo>
                    <a:pt x="1" y="1597"/>
                  </a:lnTo>
                  <a:lnTo>
                    <a:pt x="1" y="1970"/>
                  </a:lnTo>
                  <a:lnTo>
                    <a:pt x="1" y="2289"/>
                  </a:lnTo>
                  <a:lnTo>
                    <a:pt x="107" y="2555"/>
                  </a:lnTo>
                  <a:lnTo>
                    <a:pt x="267" y="2821"/>
                  </a:lnTo>
                  <a:lnTo>
                    <a:pt x="426" y="3087"/>
                  </a:lnTo>
                  <a:lnTo>
                    <a:pt x="692" y="3247"/>
                  </a:lnTo>
                  <a:lnTo>
                    <a:pt x="959" y="3407"/>
                  </a:lnTo>
                  <a:lnTo>
                    <a:pt x="1278" y="3513"/>
                  </a:lnTo>
                  <a:lnTo>
                    <a:pt x="1597" y="3566"/>
                  </a:lnTo>
                  <a:lnTo>
                    <a:pt x="1916" y="3513"/>
                  </a:lnTo>
                  <a:lnTo>
                    <a:pt x="2182" y="3407"/>
                  </a:lnTo>
                  <a:lnTo>
                    <a:pt x="2448" y="3247"/>
                  </a:lnTo>
                  <a:lnTo>
                    <a:pt x="2715" y="3087"/>
                  </a:lnTo>
                  <a:lnTo>
                    <a:pt x="2927" y="2821"/>
                  </a:lnTo>
                  <a:lnTo>
                    <a:pt x="3034" y="2555"/>
                  </a:lnTo>
                  <a:lnTo>
                    <a:pt x="3140" y="2289"/>
                  </a:lnTo>
                  <a:lnTo>
                    <a:pt x="3193" y="1970"/>
                  </a:lnTo>
                  <a:lnTo>
                    <a:pt x="3193" y="1597"/>
                  </a:lnTo>
                  <a:lnTo>
                    <a:pt x="3140" y="1278"/>
                  </a:lnTo>
                  <a:lnTo>
                    <a:pt x="3034" y="959"/>
                  </a:lnTo>
                  <a:lnTo>
                    <a:pt x="2927" y="693"/>
                  </a:lnTo>
                  <a:lnTo>
                    <a:pt x="2715" y="480"/>
                  </a:lnTo>
                  <a:lnTo>
                    <a:pt x="2448"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p17">
              <a:extLst>
                <a:ext uri="{FF2B5EF4-FFF2-40B4-BE49-F238E27FC236}">
                  <a16:creationId xmlns:a16="http://schemas.microsoft.com/office/drawing/2014/main" id="{2B1A6306-DA05-3CAB-5A78-D91B32E64130}"/>
                </a:ext>
              </a:extLst>
            </p:cNvPr>
            <p:cNvSpPr/>
            <p:nvPr/>
          </p:nvSpPr>
          <p:spPr>
            <a:xfrm>
              <a:off x="2570011" y="3972091"/>
              <a:ext cx="85895" cy="95926"/>
            </a:xfrm>
            <a:custGeom>
              <a:avLst/>
              <a:gdLst/>
              <a:ahLst/>
              <a:cxnLst/>
              <a:rect l="l" t="t" r="r" b="b"/>
              <a:pathLst>
                <a:path w="3194" h="3567" extrusionOk="0">
                  <a:moveTo>
                    <a:pt x="1" y="1"/>
                  </a:moveTo>
                  <a:lnTo>
                    <a:pt x="1" y="3566"/>
                  </a:lnTo>
                  <a:lnTo>
                    <a:pt x="3194" y="3566"/>
                  </a:lnTo>
                  <a:lnTo>
                    <a:pt x="3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p17">
              <a:extLst>
                <a:ext uri="{FF2B5EF4-FFF2-40B4-BE49-F238E27FC236}">
                  <a16:creationId xmlns:a16="http://schemas.microsoft.com/office/drawing/2014/main" id="{C58B20EC-B626-8AD1-D30A-19C5CA83851C}"/>
                </a:ext>
              </a:extLst>
            </p:cNvPr>
            <p:cNvSpPr/>
            <p:nvPr/>
          </p:nvSpPr>
          <p:spPr>
            <a:xfrm>
              <a:off x="2884830" y="3972091"/>
              <a:ext cx="85895" cy="95926"/>
            </a:xfrm>
            <a:custGeom>
              <a:avLst/>
              <a:gdLst/>
              <a:ahLst/>
              <a:cxnLst/>
              <a:rect l="l" t="t" r="r" b="b"/>
              <a:pathLst>
                <a:path w="3194" h="3567" extrusionOk="0">
                  <a:moveTo>
                    <a:pt x="1278" y="1"/>
                  </a:moveTo>
                  <a:lnTo>
                    <a:pt x="958" y="107"/>
                  </a:lnTo>
                  <a:lnTo>
                    <a:pt x="692" y="267"/>
                  </a:lnTo>
                  <a:lnTo>
                    <a:pt x="479" y="480"/>
                  </a:lnTo>
                  <a:lnTo>
                    <a:pt x="267" y="693"/>
                  </a:lnTo>
                  <a:lnTo>
                    <a:pt x="107" y="959"/>
                  </a:lnTo>
                  <a:lnTo>
                    <a:pt x="1" y="1278"/>
                  </a:lnTo>
                  <a:lnTo>
                    <a:pt x="1" y="1597"/>
                  </a:lnTo>
                  <a:lnTo>
                    <a:pt x="1" y="1970"/>
                  </a:lnTo>
                  <a:lnTo>
                    <a:pt x="1" y="2289"/>
                  </a:lnTo>
                  <a:lnTo>
                    <a:pt x="107" y="2555"/>
                  </a:lnTo>
                  <a:lnTo>
                    <a:pt x="267" y="2821"/>
                  </a:lnTo>
                  <a:lnTo>
                    <a:pt x="479" y="3087"/>
                  </a:lnTo>
                  <a:lnTo>
                    <a:pt x="692" y="3247"/>
                  </a:lnTo>
                  <a:lnTo>
                    <a:pt x="958" y="3407"/>
                  </a:lnTo>
                  <a:lnTo>
                    <a:pt x="1278" y="3513"/>
                  </a:lnTo>
                  <a:lnTo>
                    <a:pt x="1597" y="3566"/>
                  </a:lnTo>
                  <a:lnTo>
                    <a:pt x="1916" y="3513"/>
                  </a:lnTo>
                  <a:lnTo>
                    <a:pt x="2182" y="3407"/>
                  </a:lnTo>
                  <a:lnTo>
                    <a:pt x="2448" y="3247"/>
                  </a:lnTo>
                  <a:lnTo>
                    <a:pt x="2714" y="3087"/>
                  </a:lnTo>
                  <a:lnTo>
                    <a:pt x="2927" y="2821"/>
                  </a:lnTo>
                  <a:lnTo>
                    <a:pt x="3034" y="2555"/>
                  </a:lnTo>
                  <a:lnTo>
                    <a:pt x="3140" y="2289"/>
                  </a:lnTo>
                  <a:lnTo>
                    <a:pt x="3193" y="1970"/>
                  </a:lnTo>
                  <a:lnTo>
                    <a:pt x="3193" y="1597"/>
                  </a:lnTo>
                  <a:lnTo>
                    <a:pt x="3140" y="1278"/>
                  </a:lnTo>
                  <a:lnTo>
                    <a:pt x="3034" y="959"/>
                  </a:lnTo>
                  <a:lnTo>
                    <a:pt x="2927" y="693"/>
                  </a:lnTo>
                  <a:lnTo>
                    <a:pt x="2714" y="480"/>
                  </a:lnTo>
                  <a:lnTo>
                    <a:pt x="2448" y="267"/>
                  </a:lnTo>
                  <a:lnTo>
                    <a:pt x="2182" y="107"/>
                  </a:lnTo>
                  <a:lnTo>
                    <a:pt x="1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p17">
              <a:extLst>
                <a:ext uri="{FF2B5EF4-FFF2-40B4-BE49-F238E27FC236}">
                  <a16:creationId xmlns:a16="http://schemas.microsoft.com/office/drawing/2014/main" id="{3AF3B29A-6CF4-C8D6-4273-8EA837D62A6D}"/>
                </a:ext>
              </a:extLst>
            </p:cNvPr>
            <p:cNvSpPr/>
            <p:nvPr/>
          </p:nvSpPr>
          <p:spPr>
            <a:xfrm>
              <a:off x="3102328" y="3230882"/>
              <a:ext cx="645420" cy="2364039"/>
            </a:xfrm>
            <a:custGeom>
              <a:avLst/>
              <a:gdLst/>
              <a:ahLst/>
              <a:cxnLst/>
              <a:rect l="l" t="t" r="r" b="b"/>
              <a:pathLst>
                <a:path w="24000" h="87907" extrusionOk="0">
                  <a:moveTo>
                    <a:pt x="12399" y="0"/>
                  </a:moveTo>
                  <a:lnTo>
                    <a:pt x="11761" y="53"/>
                  </a:lnTo>
                  <a:lnTo>
                    <a:pt x="11069" y="160"/>
                  </a:lnTo>
                  <a:lnTo>
                    <a:pt x="10430" y="319"/>
                  </a:lnTo>
                  <a:lnTo>
                    <a:pt x="9845" y="585"/>
                  </a:lnTo>
                  <a:lnTo>
                    <a:pt x="8994" y="958"/>
                  </a:lnTo>
                  <a:lnTo>
                    <a:pt x="8195" y="1490"/>
                  </a:lnTo>
                  <a:lnTo>
                    <a:pt x="7451" y="2129"/>
                  </a:lnTo>
                  <a:lnTo>
                    <a:pt x="6706" y="2820"/>
                  </a:lnTo>
                  <a:lnTo>
                    <a:pt x="6067" y="3672"/>
                  </a:lnTo>
                  <a:lnTo>
                    <a:pt x="5482" y="4576"/>
                  </a:lnTo>
                  <a:lnTo>
                    <a:pt x="4896" y="5534"/>
                  </a:lnTo>
                  <a:lnTo>
                    <a:pt x="4417" y="6652"/>
                  </a:lnTo>
                  <a:lnTo>
                    <a:pt x="3992" y="7716"/>
                  </a:lnTo>
                  <a:lnTo>
                    <a:pt x="3672" y="8780"/>
                  </a:lnTo>
                  <a:lnTo>
                    <a:pt x="3406" y="9844"/>
                  </a:lnTo>
                  <a:lnTo>
                    <a:pt x="3194" y="10962"/>
                  </a:lnTo>
                  <a:lnTo>
                    <a:pt x="3087" y="12079"/>
                  </a:lnTo>
                  <a:lnTo>
                    <a:pt x="2981" y="13197"/>
                  </a:lnTo>
                  <a:lnTo>
                    <a:pt x="2981" y="14367"/>
                  </a:lnTo>
                  <a:lnTo>
                    <a:pt x="3087" y="15485"/>
                  </a:lnTo>
                  <a:lnTo>
                    <a:pt x="3247" y="16815"/>
                  </a:lnTo>
                  <a:lnTo>
                    <a:pt x="3513" y="18199"/>
                  </a:lnTo>
                  <a:lnTo>
                    <a:pt x="3779" y="19529"/>
                  </a:lnTo>
                  <a:lnTo>
                    <a:pt x="4098" y="20859"/>
                  </a:lnTo>
                  <a:lnTo>
                    <a:pt x="4630" y="23201"/>
                  </a:lnTo>
                  <a:lnTo>
                    <a:pt x="4843" y="24318"/>
                  </a:lnTo>
                  <a:lnTo>
                    <a:pt x="5003" y="25489"/>
                  </a:lnTo>
                  <a:lnTo>
                    <a:pt x="5109" y="26659"/>
                  </a:lnTo>
                  <a:lnTo>
                    <a:pt x="5162" y="27830"/>
                  </a:lnTo>
                  <a:lnTo>
                    <a:pt x="5109" y="28947"/>
                  </a:lnTo>
                  <a:lnTo>
                    <a:pt x="4896" y="30118"/>
                  </a:lnTo>
                  <a:lnTo>
                    <a:pt x="4737" y="30810"/>
                  </a:lnTo>
                  <a:lnTo>
                    <a:pt x="4524" y="31502"/>
                  </a:lnTo>
                  <a:lnTo>
                    <a:pt x="4258" y="32193"/>
                  </a:lnTo>
                  <a:lnTo>
                    <a:pt x="3939" y="32885"/>
                  </a:lnTo>
                  <a:lnTo>
                    <a:pt x="3300" y="34215"/>
                  </a:lnTo>
                  <a:lnTo>
                    <a:pt x="2608" y="35493"/>
                  </a:lnTo>
                  <a:lnTo>
                    <a:pt x="1597" y="37302"/>
                  </a:lnTo>
                  <a:lnTo>
                    <a:pt x="1171" y="38260"/>
                  </a:lnTo>
                  <a:lnTo>
                    <a:pt x="799" y="39164"/>
                  </a:lnTo>
                  <a:lnTo>
                    <a:pt x="427" y="40122"/>
                  </a:lnTo>
                  <a:lnTo>
                    <a:pt x="214" y="41080"/>
                  </a:lnTo>
                  <a:lnTo>
                    <a:pt x="54" y="42091"/>
                  </a:lnTo>
                  <a:lnTo>
                    <a:pt x="1" y="42623"/>
                  </a:lnTo>
                  <a:lnTo>
                    <a:pt x="1" y="43102"/>
                  </a:lnTo>
                  <a:lnTo>
                    <a:pt x="1278" y="87906"/>
                  </a:lnTo>
                  <a:lnTo>
                    <a:pt x="1650" y="87906"/>
                  </a:lnTo>
                  <a:lnTo>
                    <a:pt x="373" y="43102"/>
                  </a:lnTo>
                  <a:lnTo>
                    <a:pt x="373" y="42091"/>
                  </a:lnTo>
                  <a:lnTo>
                    <a:pt x="533" y="41133"/>
                  </a:lnTo>
                  <a:lnTo>
                    <a:pt x="799" y="40228"/>
                  </a:lnTo>
                  <a:lnTo>
                    <a:pt x="1118" y="39271"/>
                  </a:lnTo>
                  <a:lnTo>
                    <a:pt x="1491" y="38366"/>
                  </a:lnTo>
                  <a:lnTo>
                    <a:pt x="1916" y="37461"/>
                  </a:lnTo>
                  <a:lnTo>
                    <a:pt x="2874" y="35652"/>
                  </a:lnTo>
                  <a:lnTo>
                    <a:pt x="3619" y="34322"/>
                  </a:lnTo>
                  <a:lnTo>
                    <a:pt x="4258" y="32992"/>
                  </a:lnTo>
                  <a:lnTo>
                    <a:pt x="4577" y="32300"/>
                  </a:lnTo>
                  <a:lnTo>
                    <a:pt x="4843" y="31608"/>
                  </a:lnTo>
                  <a:lnTo>
                    <a:pt x="5056" y="30916"/>
                  </a:lnTo>
                  <a:lnTo>
                    <a:pt x="5216" y="30171"/>
                  </a:lnTo>
                  <a:lnTo>
                    <a:pt x="5375" y="29586"/>
                  </a:lnTo>
                  <a:lnTo>
                    <a:pt x="5428" y="29001"/>
                  </a:lnTo>
                  <a:lnTo>
                    <a:pt x="5482" y="27830"/>
                  </a:lnTo>
                  <a:lnTo>
                    <a:pt x="5482" y="26659"/>
                  </a:lnTo>
                  <a:lnTo>
                    <a:pt x="5375" y="25489"/>
                  </a:lnTo>
                  <a:lnTo>
                    <a:pt x="5162" y="24318"/>
                  </a:lnTo>
                  <a:lnTo>
                    <a:pt x="4950" y="23147"/>
                  </a:lnTo>
                  <a:lnTo>
                    <a:pt x="4417" y="20806"/>
                  </a:lnTo>
                  <a:lnTo>
                    <a:pt x="4098" y="19476"/>
                  </a:lnTo>
                  <a:lnTo>
                    <a:pt x="3832" y="18145"/>
                  </a:lnTo>
                  <a:lnTo>
                    <a:pt x="3566" y="16762"/>
                  </a:lnTo>
                  <a:lnTo>
                    <a:pt x="3406" y="15432"/>
                  </a:lnTo>
                  <a:lnTo>
                    <a:pt x="3353" y="14314"/>
                  </a:lnTo>
                  <a:lnTo>
                    <a:pt x="3353" y="13250"/>
                  </a:lnTo>
                  <a:lnTo>
                    <a:pt x="3406" y="12132"/>
                  </a:lnTo>
                  <a:lnTo>
                    <a:pt x="3566" y="11015"/>
                  </a:lnTo>
                  <a:lnTo>
                    <a:pt x="3726" y="9951"/>
                  </a:lnTo>
                  <a:lnTo>
                    <a:pt x="3992" y="8833"/>
                  </a:lnTo>
                  <a:lnTo>
                    <a:pt x="4311" y="7822"/>
                  </a:lnTo>
                  <a:lnTo>
                    <a:pt x="4737" y="6758"/>
                  </a:lnTo>
                  <a:lnTo>
                    <a:pt x="5216" y="5694"/>
                  </a:lnTo>
                  <a:lnTo>
                    <a:pt x="5748" y="4736"/>
                  </a:lnTo>
                  <a:lnTo>
                    <a:pt x="6333" y="3885"/>
                  </a:lnTo>
                  <a:lnTo>
                    <a:pt x="6972" y="3086"/>
                  </a:lnTo>
                  <a:lnTo>
                    <a:pt x="7663" y="2395"/>
                  </a:lnTo>
                  <a:lnTo>
                    <a:pt x="8408" y="1756"/>
                  </a:lnTo>
                  <a:lnTo>
                    <a:pt x="9153" y="1277"/>
                  </a:lnTo>
                  <a:lnTo>
                    <a:pt x="9952" y="852"/>
                  </a:lnTo>
                  <a:lnTo>
                    <a:pt x="10537" y="639"/>
                  </a:lnTo>
                  <a:lnTo>
                    <a:pt x="11175" y="532"/>
                  </a:lnTo>
                  <a:lnTo>
                    <a:pt x="11814" y="426"/>
                  </a:lnTo>
                  <a:lnTo>
                    <a:pt x="12452" y="373"/>
                  </a:lnTo>
                  <a:lnTo>
                    <a:pt x="13091" y="373"/>
                  </a:lnTo>
                  <a:lnTo>
                    <a:pt x="13730" y="426"/>
                  </a:lnTo>
                  <a:lnTo>
                    <a:pt x="14368" y="532"/>
                  </a:lnTo>
                  <a:lnTo>
                    <a:pt x="15007" y="692"/>
                  </a:lnTo>
                  <a:lnTo>
                    <a:pt x="15645" y="905"/>
                  </a:lnTo>
                  <a:lnTo>
                    <a:pt x="16284" y="1118"/>
                  </a:lnTo>
                  <a:lnTo>
                    <a:pt x="16922" y="1437"/>
                  </a:lnTo>
                  <a:lnTo>
                    <a:pt x="17508" y="1809"/>
                  </a:lnTo>
                  <a:lnTo>
                    <a:pt x="18093" y="2182"/>
                  </a:lnTo>
                  <a:lnTo>
                    <a:pt x="18625" y="2608"/>
                  </a:lnTo>
                  <a:lnTo>
                    <a:pt x="19157" y="3086"/>
                  </a:lnTo>
                  <a:lnTo>
                    <a:pt x="19689" y="3619"/>
                  </a:lnTo>
                  <a:lnTo>
                    <a:pt x="20115" y="4151"/>
                  </a:lnTo>
                  <a:lnTo>
                    <a:pt x="20488" y="4683"/>
                  </a:lnTo>
                  <a:lnTo>
                    <a:pt x="20860" y="5215"/>
                  </a:lnTo>
                  <a:lnTo>
                    <a:pt x="21233" y="5747"/>
                  </a:lnTo>
                  <a:lnTo>
                    <a:pt x="21818" y="6971"/>
                  </a:lnTo>
                  <a:lnTo>
                    <a:pt x="22350" y="8195"/>
                  </a:lnTo>
                  <a:lnTo>
                    <a:pt x="22722" y="9472"/>
                  </a:lnTo>
                  <a:lnTo>
                    <a:pt x="23042" y="10802"/>
                  </a:lnTo>
                  <a:lnTo>
                    <a:pt x="23308" y="12186"/>
                  </a:lnTo>
                  <a:lnTo>
                    <a:pt x="23467" y="13622"/>
                  </a:lnTo>
                  <a:lnTo>
                    <a:pt x="23627" y="15006"/>
                  </a:lnTo>
                  <a:lnTo>
                    <a:pt x="23680" y="16443"/>
                  </a:lnTo>
                  <a:lnTo>
                    <a:pt x="23680" y="17879"/>
                  </a:lnTo>
                  <a:lnTo>
                    <a:pt x="23680" y="19316"/>
                  </a:lnTo>
                  <a:lnTo>
                    <a:pt x="23521" y="22190"/>
                  </a:lnTo>
                  <a:lnTo>
                    <a:pt x="23361" y="24903"/>
                  </a:lnTo>
                  <a:lnTo>
                    <a:pt x="23201" y="27032"/>
                  </a:lnTo>
                  <a:lnTo>
                    <a:pt x="23148" y="28947"/>
                  </a:lnTo>
                  <a:lnTo>
                    <a:pt x="23467" y="29001"/>
                  </a:lnTo>
                  <a:lnTo>
                    <a:pt x="23574" y="27032"/>
                  </a:lnTo>
                  <a:lnTo>
                    <a:pt x="23680" y="24957"/>
                  </a:lnTo>
                  <a:lnTo>
                    <a:pt x="23893" y="22190"/>
                  </a:lnTo>
                  <a:lnTo>
                    <a:pt x="24000" y="19316"/>
                  </a:lnTo>
                  <a:lnTo>
                    <a:pt x="24000" y="17879"/>
                  </a:lnTo>
                  <a:lnTo>
                    <a:pt x="24000" y="16389"/>
                  </a:lnTo>
                  <a:lnTo>
                    <a:pt x="23946" y="14953"/>
                  </a:lnTo>
                  <a:lnTo>
                    <a:pt x="23840" y="13516"/>
                  </a:lnTo>
                  <a:lnTo>
                    <a:pt x="23627" y="12079"/>
                  </a:lnTo>
                  <a:lnTo>
                    <a:pt x="23361" y="10696"/>
                  </a:lnTo>
                  <a:lnTo>
                    <a:pt x="23042" y="9365"/>
                  </a:lnTo>
                  <a:lnTo>
                    <a:pt x="22616" y="8035"/>
                  </a:lnTo>
                  <a:lnTo>
                    <a:pt x="22137" y="6758"/>
                  </a:lnTo>
                  <a:lnTo>
                    <a:pt x="21499" y="5587"/>
                  </a:lnTo>
                  <a:lnTo>
                    <a:pt x="21179" y="5002"/>
                  </a:lnTo>
                  <a:lnTo>
                    <a:pt x="20754" y="4470"/>
                  </a:lnTo>
                  <a:lnTo>
                    <a:pt x="20381" y="3938"/>
                  </a:lnTo>
                  <a:lnTo>
                    <a:pt x="19902" y="3406"/>
                  </a:lnTo>
                  <a:lnTo>
                    <a:pt x="19423" y="2874"/>
                  </a:lnTo>
                  <a:lnTo>
                    <a:pt x="18838" y="2341"/>
                  </a:lnTo>
                  <a:lnTo>
                    <a:pt x="18253" y="1916"/>
                  </a:lnTo>
                  <a:lnTo>
                    <a:pt x="17667" y="1490"/>
                  </a:lnTo>
                  <a:lnTo>
                    <a:pt x="17029" y="1118"/>
                  </a:lnTo>
                  <a:lnTo>
                    <a:pt x="16390" y="852"/>
                  </a:lnTo>
                  <a:lnTo>
                    <a:pt x="15752" y="585"/>
                  </a:lnTo>
                  <a:lnTo>
                    <a:pt x="15113" y="373"/>
                  </a:lnTo>
                  <a:lnTo>
                    <a:pt x="14421" y="213"/>
                  </a:lnTo>
                  <a:lnTo>
                    <a:pt x="13730" y="107"/>
                  </a:lnTo>
                  <a:lnTo>
                    <a:pt x="13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p17">
              <a:extLst>
                <a:ext uri="{FF2B5EF4-FFF2-40B4-BE49-F238E27FC236}">
                  <a16:creationId xmlns:a16="http://schemas.microsoft.com/office/drawing/2014/main" id="{823D906C-144A-8A0D-D00A-B87498797843}"/>
                </a:ext>
              </a:extLst>
            </p:cNvPr>
            <p:cNvSpPr/>
            <p:nvPr/>
          </p:nvSpPr>
          <p:spPr>
            <a:xfrm>
              <a:off x="2159325" y="4033646"/>
              <a:ext cx="2000587" cy="309102"/>
            </a:xfrm>
            <a:custGeom>
              <a:avLst/>
              <a:gdLst/>
              <a:ahLst/>
              <a:cxnLst/>
              <a:rect l="l" t="t" r="r" b="b"/>
              <a:pathLst>
                <a:path w="74392" h="11494" extrusionOk="0">
                  <a:moveTo>
                    <a:pt x="1" y="0"/>
                  </a:moveTo>
                  <a:lnTo>
                    <a:pt x="1" y="11494"/>
                  </a:lnTo>
                  <a:lnTo>
                    <a:pt x="74392" y="11494"/>
                  </a:lnTo>
                  <a:lnTo>
                    <a:pt x="74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p17">
              <a:extLst>
                <a:ext uri="{FF2B5EF4-FFF2-40B4-BE49-F238E27FC236}">
                  <a16:creationId xmlns:a16="http://schemas.microsoft.com/office/drawing/2014/main" id="{16CE02C1-072F-2B9D-4319-6E586726926C}"/>
                </a:ext>
              </a:extLst>
            </p:cNvPr>
            <p:cNvSpPr/>
            <p:nvPr/>
          </p:nvSpPr>
          <p:spPr>
            <a:xfrm>
              <a:off x="1954708" y="3780355"/>
              <a:ext cx="648271" cy="769905"/>
            </a:xfrm>
            <a:custGeom>
              <a:avLst/>
              <a:gdLst/>
              <a:ahLst/>
              <a:cxnLst/>
              <a:rect l="l" t="t" r="r" b="b"/>
              <a:pathLst>
                <a:path w="24106" h="28629" extrusionOk="0">
                  <a:moveTo>
                    <a:pt x="18572" y="1"/>
                  </a:moveTo>
                  <a:lnTo>
                    <a:pt x="17933" y="107"/>
                  </a:lnTo>
                  <a:lnTo>
                    <a:pt x="17295" y="267"/>
                  </a:lnTo>
                  <a:lnTo>
                    <a:pt x="16656" y="479"/>
                  </a:lnTo>
                  <a:lnTo>
                    <a:pt x="16071" y="746"/>
                  </a:lnTo>
                  <a:lnTo>
                    <a:pt x="15485" y="1065"/>
                  </a:lnTo>
                  <a:lnTo>
                    <a:pt x="14953" y="1384"/>
                  </a:lnTo>
                  <a:lnTo>
                    <a:pt x="13836" y="2182"/>
                  </a:lnTo>
                  <a:lnTo>
                    <a:pt x="12452" y="3087"/>
                  </a:lnTo>
                  <a:lnTo>
                    <a:pt x="11707" y="3513"/>
                  </a:lnTo>
                  <a:lnTo>
                    <a:pt x="10962" y="3885"/>
                  </a:lnTo>
                  <a:lnTo>
                    <a:pt x="10377" y="4098"/>
                  </a:lnTo>
                  <a:lnTo>
                    <a:pt x="9845" y="4258"/>
                  </a:lnTo>
                  <a:lnTo>
                    <a:pt x="8727" y="4524"/>
                  </a:lnTo>
                  <a:lnTo>
                    <a:pt x="7982" y="4683"/>
                  </a:lnTo>
                  <a:lnTo>
                    <a:pt x="7237" y="4896"/>
                  </a:lnTo>
                  <a:lnTo>
                    <a:pt x="6546" y="5162"/>
                  </a:lnTo>
                  <a:lnTo>
                    <a:pt x="5854" y="5481"/>
                  </a:lnTo>
                  <a:lnTo>
                    <a:pt x="5322" y="5747"/>
                  </a:lnTo>
                  <a:lnTo>
                    <a:pt x="4896" y="6120"/>
                  </a:lnTo>
                  <a:lnTo>
                    <a:pt x="4417" y="6492"/>
                  </a:lnTo>
                  <a:lnTo>
                    <a:pt x="4045" y="6918"/>
                  </a:lnTo>
                  <a:lnTo>
                    <a:pt x="3672" y="7344"/>
                  </a:lnTo>
                  <a:lnTo>
                    <a:pt x="3353" y="7823"/>
                  </a:lnTo>
                  <a:lnTo>
                    <a:pt x="3087" y="8302"/>
                  </a:lnTo>
                  <a:lnTo>
                    <a:pt x="2768" y="8781"/>
                  </a:lnTo>
                  <a:lnTo>
                    <a:pt x="2342" y="9845"/>
                  </a:lnTo>
                  <a:lnTo>
                    <a:pt x="1969" y="10909"/>
                  </a:lnTo>
                  <a:lnTo>
                    <a:pt x="1650" y="11973"/>
                  </a:lnTo>
                  <a:lnTo>
                    <a:pt x="1384" y="13037"/>
                  </a:lnTo>
                  <a:lnTo>
                    <a:pt x="1012" y="14953"/>
                  </a:lnTo>
                  <a:lnTo>
                    <a:pt x="639" y="16922"/>
                  </a:lnTo>
                  <a:lnTo>
                    <a:pt x="426" y="18838"/>
                  </a:lnTo>
                  <a:lnTo>
                    <a:pt x="213" y="20806"/>
                  </a:lnTo>
                  <a:lnTo>
                    <a:pt x="54" y="22722"/>
                  </a:lnTo>
                  <a:lnTo>
                    <a:pt x="1" y="24691"/>
                  </a:lnTo>
                  <a:lnTo>
                    <a:pt x="1" y="26660"/>
                  </a:lnTo>
                  <a:lnTo>
                    <a:pt x="54" y="28629"/>
                  </a:lnTo>
                  <a:lnTo>
                    <a:pt x="373" y="28575"/>
                  </a:lnTo>
                  <a:lnTo>
                    <a:pt x="320" y="26660"/>
                  </a:lnTo>
                  <a:lnTo>
                    <a:pt x="320" y="24691"/>
                  </a:lnTo>
                  <a:lnTo>
                    <a:pt x="426" y="22775"/>
                  </a:lnTo>
                  <a:lnTo>
                    <a:pt x="533" y="20806"/>
                  </a:lnTo>
                  <a:lnTo>
                    <a:pt x="746" y="18891"/>
                  </a:lnTo>
                  <a:lnTo>
                    <a:pt x="1012" y="16922"/>
                  </a:lnTo>
                  <a:lnTo>
                    <a:pt x="1331" y="15006"/>
                  </a:lnTo>
                  <a:lnTo>
                    <a:pt x="1703" y="13144"/>
                  </a:lnTo>
                  <a:lnTo>
                    <a:pt x="1969" y="12080"/>
                  </a:lnTo>
                  <a:lnTo>
                    <a:pt x="2235" y="11069"/>
                  </a:lnTo>
                  <a:lnTo>
                    <a:pt x="2608" y="10004"/>
                  </a:lnTo>
                  <a:lnTo>
                    <a:pt x="3087" y="8993"/>
                  </a:lnTo>
                  <a:lnTo>
                    <a:pt x="3353" y="8461"/>
                  </a:lnTo>
                  <a:lnTo>
                    <a:pt x="3619" y="8036"/>
                  </a:lnTo>
                  <a:lnTo>
                    <a:pt x="3938" y="7557"/>
                  </a:lnTo>
                  <a:lnTo>
                    <a:pt x="4311" y="7131"/>
                  </a:lnTo>
                  <a:lnTo>
                    <a:pt x="4683" y="6758"/>
                  </a:lnTo>
                  <a:lnTo>
                    <a:pt x="5056" y="6386"/>
                  </a:lnTo>
                  <a:lnTo>
                    <a:pt x="5535" y="6067"/>
                  </a:lnTo>
                  <a:lnTo>
                    <a:pt x="6014" y="5747"/>
                  </a:lnTo>
                  <a:lnTo>
                    <a:pt x="6652" y="5481"/>
                  </a:lnTo>
                  <a:lnTo>
                    <a:pt x="7344" y="5215"/>
                  </a:lnTo>
                  <a:lnTo>
                    <a:pt x="8781" y="4843"/>
                  </a:lnTo>
                  <a:lnTo>
                    <a:pt x="9951" y="4577"/>
                  </a:lnTo>
                  <a:lnTo>
                    <a:pt x="10537" y="4417"/>
                  </a:lnTo>
                  <a:lnTo>
                    <a:pt x="11069" y="4204"/>
                  </a:lnTo>
                  <a:lnTo>
                    <a:pt x="11867" y="3832"/>
                  </a:lnTo>
                  <a:lnTo>
                    <a:pt x="12612" y="3406"/>
                  </a:lnTo>
                  <a:lnTo>
                    <a:pt x="14049" y="2448"/>
                  </a:lnTo>
                  <a:lnTo>
                    <a:pt x="15113" y="1703"/>
                  </a:lnTo>
                  <a:lnTo>
                    <a:pt x="15698" y="1331"/>
                  </a:lnTo>
                  <a:lnTo>
                    <a:pt x="16230" y="1012"/>
                  </a:lnTo>
                  <a:lnTo>
                    <a:pt x="16816" y="799"/>
                  </a:lnTo>
                  <a:lnTo>
                    <a:pt x="17348" y="586"/>
                  </a:lnTo>
                  <a:lnTo>
                    <a:pt x="17986" y="426"/>
                  </a:lnTo>
                  <a:lnTo>
                    <a:pt x="18572" y="373"/>
                  </a:lnTo>
                  <a:lnTo>
                    <a:pt x="19104" y="320"/>
                  </a:lnTo>
                  <a:lnTo>
                    <a:pt x="19636" y="373"/>
                  </a:lnTo>
                  <a:lnTo>
                    <a:pt x="20062" y="479"/>
                  </a:lnTo>
                  <a:lnTo>
                    <a:pt x="20540" y="586"/>
                  </a:lnTo>
                  <a:lnTo>
                    <a:pt x="20966" y="746"/>
                  </a:lnTo>
                  <a:lnTo>
                    <a:pt x="21339" y="958"/>
                  </a:lnTo>
                  <a:lnTo>
                    <a:pt x="21711" y="1224"/>
                  </a:lnTo>
                  <a:lnTo>
                    <a:pt x="22030" y="1544"/>
                  </a:lnTo>
                  <a:lnTo>
                    <a:pt x="22350" y="1863"/>
                  </a:lnTo>
                  <a:lnTo>
                    <a:pt x="22616" y="2235"/>
                  </a:lnTo>
                  <a:lnTo>
                    <a:pt x="22829" y="2661"/>
                  </a:lnTo>
                  <a:lnTo>
                    <a:pt x="23041" y="3087"/>
                  </a:lnTo>
                  <a:lnTo>
                    <a:pt x="23201" y="3566"/>
                  </a:lnTo>
                  <a:lnTo>
                    <a:pt x="23361" y="4045"/>
                  </a:lnTo>
                  <a:lnTo>
                    <a:pt x="23574" y="5002"/>
                  </a:lnTo>
                  <a:lnTo>
                    <a:pt x="23680" y="5960"/>
                  </a:lnTo>
                  <a:lnTo>
                    <a:pt x="23733" y="6865"/>
                  </a:lnTo>
                  <a:lnTo>
                    <a:pt x="23786" y="7769"/>
                  </a:lnTo>
                  <a:lnTo>
                    <a:pt x="23733" y="8514"/>
                  </a:lnTo>
                  <a:lnTo>
                    <a:pt x="24052" y="8514"/>
                  </a:lnTo>
                  <a:lnTo>
                    <a:pt x="24106" y="7769"/>
                  </a:lnTo>
                  <a:lnTo>
                    <a:pt x="24106" y="6865"/>
                  </a:lnTo>
                  <a:lnTo>
                    <a:pt x="24052" y="5907"/>
                  </a:lnTo>
                  <a:lnTo>
                    <a:pt x="23893" y="4896"/>
                  </a:lnTo>
                  <a:lnTo>
                    <a:pt x="23680" y="3885"/>
                  </a:lnTo>
                  <a:lnTo>
                    <a:pt x="23520" y="3406"/>
                  </a:lnTo>
                  <a:lnTo>
                    <a:pt x="23361" y="2927"/>
                  </a:lnTo>
                  <a:lnTo>
                    <a:pt x="23148" y="2502"/>
                  </a:lnTo>
                  <a:lnTo>
                    <a:pt x="22882" y="2076"/>
                  </a:lnTo>
                  <a:lnTo>
                    <a:pt x="22616" y="1650"/>
                  </a:lnTo>
                  <a:lnTo>
                    <a:pt x="22243" y="1278"/>
                  </a:lnTo>
                  <a:lnTo>
                    <a:pt x="21924" y="958"/>
                  </a:lnTo>
                  <a:lnTo>
                    <a:pt x="21498" y="692"/>
                  </a:lnTo>
                  <a:lnTo>
                    <a:pt x="21073" y="479"/>
                  </a:lnTo>
                  <a:lnTo>
                    <a:pt x="20647" y="267"/>
                  </a:lnTo>
                  <a:lnTo>
                    <a:pt x="20168" y="160"/>
                  </a:lnTo>
                  <a:lnTo>
                    <a:pt x="19689" y="54"/>
                  </a:lnTo>
                  <a:lnTo>
                    <a:pt x="19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p17">
              <a:extLst>
                <a:ext uri="{FF2B5EF4-FFF2-40B4-BE49-F238E27FC236}">
                  <a16:creationId xmlns:a16="http://schemas.microsoft.com/office/drawing/2014/main" id="{50A07EC5-CE67-37C7-C1A6-8403ED676540}"/>
                </a:ext>
              </a:extLst>
            </p:cNvPr>
            <p:cNvSpPr/>
            <p:nvPr/>
          </p:nvSpPr>
          <p:spPr>
            <a:xfrm>
              <a:off x="2455534" y="3109252"/>
              <a:ext cx="508053" cy="519482"/>
            </a:xfrm>
            <a:custGeom>
              <a:avLst/>
              <a:gdLst/>
              <a:ahLst/>
              <a:cxnLst/>
              <a:rect l="l" t="t" r="r" b="b"/>
              <a:pathLst>
                <a:path w="18892" h="19317" extrusionOk="0">
                  <a:moveTo>
                    <a:pt x="13517" y="0"/>
                  </a:moveTo>
                  <a:lnTo>
                    <a:pt x="13091" y="53"/>
                  </a:lnTo>
                  <a:lnTo>
                    <a:pt x="12719" y="213"/>
                  </a:lnTo>
                  <a:lnTo>
                    <a:pt x="12346" y="426"/>
                  </a:lnTo>
                  <a:lnTo>
                    <a:pt x="12027" y="745"/>
                  </a:lnTo>
                  <a:lnTo>
                    <a:pt x="533" y="14101"/>
                  </a:lnTo>
                  <a:lnTo>
                    <a:pt x="320" y="14474"/>
                  </a:lnTo>
                  <a:lnTo>
                    <a:pt x="160" y="14793"/>
                  </a:lnTo>
                  <a:lnTo>
                    <a:pt x="54" y="15219"/>
                  </a:lnTo>
                  <a:lnTo>
                    <a:pt x="1" y="15591"/>
                  </a:lnTo>
                  <a:lnTo>
                    <a:pt x="54" y="15964"/>
                  </a:lnTo>
                  <a:lnTo>
                    <a:pt x="214" y="16336"/>
                  </a:lnTo>
                  <a:lnTo>
                    <a:pt x="373" y="16709"/>
                  </a:lnTo>
                  <a:lnTo>
                    <a:pt x="639" y="17028"/>
                  </a:lnTo>
                  <a:lnTo>
                    <a:pt x="2289" y="18678"/>
                  </a:lnTo>
                  <a:lnTo>
                    <a:pt x="2608" y="18944"/>
                  </a:lnTo>
                  <a:lnTo>
                    <a:pt x="2981" y="19156"/>
                  </a:lnTo>
                  <a:lnTo>
                    <a:pt x="3353" y="19263"/>
                  </a:lnTo>
                  <a:lnTo>
                    <a:pt x="3779" y="19316"/>
                  </a:lnTo>
                  <a:lnTo>
                    <a:pt x="4151" y="19316"/>
                  </a:lnTo>
                  <a:lnTo>
                    <a:pt x="4577" y="19210"/>
                  </a:lnTo>
                  <a:lnTo>
                    <a:pt x="4950" y="18997"/>
                  </a:lnTo>
                  <a:lnTo>
                    <a:pt x="5269" y="18731"/>
                  </a:lnTo>
                  <a:lnTo>
                    <a:pt x="18253" y="6598"/>
                  </a:lnTo>
                  <a:lnTo>
                    <a:pt x="18519" y="6279"/>
                  </a:lnTo>
                  <a:lnTo>
                    <a:pt x="18732" y="5853"/>
                  </a:lnTo>
                  <a:lnTo>
                    <a:pt x="18891" y="5481"/>
                  </a:lnTo>
                  <a:lnTo>
                    <a:pt x="18891" y="5055"/>
                  </a:lnTo>
                  <a:lnTo>
                    <a:pt x="18891" y="4630"/>
                  </a:lnTo>
                  <a:lnTo>
                    <a:pt x="18732" y="4204"/>
                  </a:lnTo>
                  <a:lnTo>
                    <a:pt x="18519" y="3831"/>
                  </a:lnTo>
                  <a:lnTo>
                    <a:pt x="18253" y="3459"/>
                  </a:lnTo>
                  <a:lnTo>
                    <a:pt x="15113" y="532"/>
                  </a:lnTo>
                  <a:lnTo>
                    <a:pt x="14741" y="266"/>
                  </a:lnTo>
                  <a:lnTo>
                    <a:pt x="14368" y="107"/>
                  </a:lnTo>
                  <a:lnTo>
                    <a:pt x="139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p17">
              <a:extLst>
                <a:ext uri="{FF2B5EF4-FFF2-40B4-BE49-F238E27FC236}">
                  <a16:creationId xmlns:a16="http://schemas.microsoft.com/office/drawing/2014/main" id="{22650CE1-CACD-AA21-777F-E2E6C50F0F81}"/>
                </a:ext>
              </a:extLst>
            </p:cNvPr>
            <p:cNvSpPr/>
            <p:nvPr/>
          </p:nvSpPr>
          <p:spPr>
            <a:xfrm>
              <a:off x="2697369" y="2675654"/>
              <a:ext cx="666880" cy="685490"/>
            </a:xfrm>
            <a:custGeom>
              <a:avLst/>
              <a:gdLst/>
              <a:ahLst/>
              <a:cxnLst/>
              <a:rect l="l" t="t" r="r" b="b"/>
              <a:pathLst>
                <a:path w="24798" h="25490" extrusionOk="0">
                  <a:moveTo>
                    <a:pt x="16656" y="1"/>
                  </a:moveTo>
                  <a:lnTo>
                    <a:pt x="16443" y="54"/>
                  </a:lnTo>
                  <a:lnTo>
                    <a:pt x="16284" y="160"/>
                  </a:lnTo>
                  <a:lnTo>
                    <a:pt x="16071" y="320"/>
                  </a:lnTo>
                  <a:lnTo>
                    <a:pt x="13996" y="2076"/>
                  </a:lnTo>
                  <a:lnTo>
                    <a:pt x="11920" y="3832"/>
                  </a:lnTo>
                  <a:lnTo>
                    <a:pt x="9898" y="5641"/>
                  </a:lnTo>
                  <a:lnTo>
                    <a:pt x="7929" y="7504"/>
                  </a:lnTo>
                  <a:lnTo>
                    <a:pt x="5961" y="9313"/>
                  </a:lnTo>
                  <a:lnTo>
                    <a:pt x="4045" y="11175"/>
                  </a:lnTo>
                  <a:lnTo>
                    <a:pt x="2182" y="13091"/>
                  </a:lnTo>
                  <a:lnTo>
                    <a:pt x="320" y="15007"/>
                  </a:lnTo>
                  <a:lnTo>
                    <a:pt x="160" y="15166"/>
                  </a:lnTo>
                  <a:lnTo>
                    <a:pt x="54" y="15379"/>
                  </a:lnTo>
                  <a:lnTo>
                    <a:pt x="1" y="15592"/>
                  </a:lnTo>
                  <a:lnTo>
                    <a:pt x="1" y="15858"/>
                  </a:lnTo>
                  <a:lnTo>
                    <a:pt x="1" y="16071"/>
                  </a:lnTo>
                  <a:lnTo>
                    <a:pt x="54" y="16284"/>
                  </a:lnTo>
                  <a:lnTo>
                    <a:pt x="160" y="16497"/>
                  </a:lnTo>
                  <a:lnTo>
                    <a:pt x="267" y="16709"/>
                  </a:lnTo>
                  <a:lnTo>
                    <a:pt x="2395" y="19051"/>
                  </a:lnTo>
                  <a:lnTo>
                    <a:pt x="3460" y="20168"/>
                  </a:lnTo>
                  <a:lnTo>
                    <a:pt x="4524" y="21232"/>
                  </a:lnTo>
                  <a:lnTo>
                    <a:pt x="5588" y="22297"/>
                  </a:lnTo>
                  <a:lnTo>
                    <a:pt x="6705" y="23308"/>
                  </a:lnTo>
                  <a:lnTo>
                    <a:pt x="7823" y="24266"/>
                  </a:lnTo>
                  <a:lnTo>
                    <a:pt x="8940" y="25223"/>
                  </a:lnTo>
                  <a:lnTo>
                    <a:pt x="9100" y="25330"/>
                  </a:lnTo>
                  <a:lnTo>
                    <a:pt x="9313" y="25436"/>
                  </a:lnTo>
                  <a:lnTo>
                    <a:pt x="9579" y="25489"/>
                  </a:lnTo>
                  <a:lnTo>
                    <a:pt x="10005" y="25489"/>
                  </a:lnTo>
                  <a:lnTo>
                    <a:pt x="10217" y="25383"/>
                  </a:lnTo>
                  <a:lnTo>
                    <a:pt x="10430" y="25277"/>
                  </a:lnTo>
                  <a:lnTo>
                    <a:pt x="10590" y="25117"/>
                  </a:lnTo>
                  <a:lnTo>
                    <a:pt x="12346" y="23308"/>
                  </a:lnTo>
                  <a:lnTo>
                    <a:pt x="14262" y="21126"/>
                  </a:lnTo>
                  <a:lnTo>
                    <a:pt x="16284" y="18731"/>
                  </a:lnTo>
                  <a:lnTo>
                    <a:pt x="18306" y="16231"/>
                  </a:lnTo>
                  <a:lnTo>
                    <a:pt x="21977" y="11601"/>
                  </a:lnTo>
                  <a:lnTo>
                    <a:pt x="24532" y="8302"/>
                  </a:lnTo>
                  <a:lnTo>
                    <a:pt x="24691" y="8089"/>
                  </a:lnTo>
                  <a:lnTo>
                    <a:pt x="24744" y="7876"/>
                  </a:lnTo>
                  <a:lnTo>
                    <a:pt x="24798" y="7663"/>
                  </a:lnTo>
                  <a:lnTo>
                    <a:pt x="24798" y="7397"/>
                  </a:lnTo>
                  <a:lnTo>
                    <a:pt x="24798" y="7184"/>
                  </a:lnTo>
                  <a:lnTo>
                    <a:pt x="24691" y="6918"/>
                  </a:lnTo>
                  <a:lnTo>
                    <a:pt x="24585" y="6706"/>
                  </a:lnTo>
                  <a:lnTo>
                    <a:pt x="24425" y="6546"/>
                  </a:lnTo>
                  <a:lnTo>
                    <a:pt x="21073" y="3300"/>
                  </a:lnTo>
                  <a:lnTo>
                    <a:pt x="19210" y="1597"/>
                  </a:lnTo>
                  <a:lnTo>
                    <a:pt x="17667" y="267"/>
                  </a:lnTo>
                  <a:lnTo>
                    <a:pt x="17508" y="160"/>
                  </a:lnTo>
                  <a:lnTo>
                    <a:pt x="17295" y="54"/>
                  </a:lnTo>
                  <a:lnTo>
                    <a:pt x="17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p17">
              <a:extLst>
                <a:ext uri="{FF2B5EF4-FFF2-40B4-BE49-F238E27FC236}">
                  <a16:creationId xmlns:a16="http://schemas.microsoft.com/office/drawing/2014/main" id="{9E34479D-9D2A-5A94-7880-4B2AEBB122B9}"/>
                </a:ext>
              </a:extLst>
            </p:cNvPr>
            <p:cNvSpPr/>
            <p:nvPr/>
          </p:nvSpPr>
          <p:spPr>
            <a:xfrm>
              <a:off x="2700247" y="3791811"/>
              <a:ext cx="128815" cy="536640"/>
            </a:xfrm>
            <a:custGeom>
              <a:avLst/>
              <a:gdLst/>
              <a:ahLst/>
              <a:cxnLst/>
              <a:rect l="l" t="t" r="r" b="b"/>
              <a:pathLst>
                <a:path w="4790" h="19955" extrusionOk="0">
                  <a:moveTo>
                    <a:pt x="3459" y="0"/>
                  </a:moveTo>
                  <a:lnTo>
                    <a:pt x="0" y="19742"/>
                  </a:lnTo>
                  <a:lnTo>
                    <a:pt x="1330" y="19955"/>
                  </a:lnTo>
                  <a:lnTo>
                    <a:pt x="4789" y="213"/>
                  </a:lnTo>
                  <a:lnTo>
                    <a:pt x="3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p17">
              <a:extLst>
                <a:ext uri="{FF2B5EF4-FFF2-40B4-BE49-F238E27FC236}">
                  <a16:creationId xmlns:a16="http://schemas.microsoft.com/office/drawing/2014/main" id="{FFBDFC56-521A-0681-C9A4-7223E0AE2900}"/>
                </a:ext>
              </a:extLst>
            </p:cNvPr>
            <p:cNvSpPr/>
            <p:nvPr/>
          </p:nvSpPr>
          <p:spPr>
            <a:xfrm>
              <a:off x="2707400" y="3528517"/>
              <a:ext cx="178889" cy="350624"/>
            </a:xfrm>
            <a:custGeom>
              <a:avLst/>
              <a:gdLst/>
              <a:ahLst/>
              <a:cxnLst/>
              <a:rect l="l" t="t" r="r" b="b"/>
              <a:pathLst>
                <a:path w="6652" h="13038" extrusionOk="0">
                  <a:moveTo>
                    <a:pt x="1650" y="0"/>
                  </a:moveTo>
                  <a:lnTo>
                    <a:pt x="1331" y="53"/>
                  </a:lnTo>
                  <a:lnTo>
                    <a:pt x="1011" y="160"/>
                  </a:lnTo>
                  <a:lnTo>
                    <a:pt x="745" y="319"/>
                  </a:lnTo>
                  <a:lnTo>
                    <a:pt x="479" y="532"/>
                  </a:lnTo>
                  <a:lnTo>
                    <a:pt x="266" y="745"/>
                  </a:lnTo>
                  <a:lnTo>
                    <a:pt x="107" y="1064"/>
                  </a:lnTo>
                  <a:lnTo>
                    <a:pt x="0" y="1384"/>
                  </a:lnTo>
                  <a:lnTo>
                    <a:pt x="0" y="1703"/>
                  </a:lnTo>
                  <a:lnTo>
                    <a:pt x="0" y="13037"/>
                  </a:lnTo>
                  <a:lnTo>
                    <a:pt x="6652" y="13037"/>
                  </a:lnTo>
                  <a:lnTo>
                    <a:pt x="6652" y="1703"/>
                  </a:lnTo>
                  <a:lnTo>
                    <a:pt x="6652" y="1384"/>
                  </a:lnTo>
                  <a:lnTo>
                    <a:pt x="6545" y="1064"/>
                  </a:lnTo>
                  <a:lnTo>
                    <a:pt x="6386" y="745"/>
                  </a:lnTo>
                  <a:lnTo>
                    <a:pt x="6173" y="532"/>
                  </a:lnTo>
                  <a:lnTo>
                    <a:pt x="5907" y="319"/>
                  </a:lnTo>
                  <a:lnTo>
                    <a:pt x="5641" y="160"/>
                  </a:lnTo>
                  <a:lnTo>
                    <a:pt x="5321" y="53"/>
                  </a:lnTo>
                  <a:lnTo>
                    <a:pt x="5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p17">
              <a:extLst>
                <a:ext uri="{FF2B5EF4-FFF2-40B4-BE49-F238E27FC236}">
                  <a16:creationId xmlns:a16="http://schemas.microsoft.com/office/drawing/2014/main" id="{6DE5D81D-B306-FCFD-27EA-E46FE26CDEB8}"/>
                </a:ext>
              </a:extLst>
            </p:cNvPr>
            <p:cNvSpPr/>
            <p:nvPr/>
          </p:nvSpPr>
          <p:spPr>
            <a:xfrm>
              <a:off x="2687366" y="3777505"/>
              <a:ext cx="218959" cy="120209"/>
            </a:xfrm>
            <a:custGeom>
              <a:avLst/>
              <a:gdLst/>
              <a:ahLst/>
              <a:cxnLst/>
              <a:rect l="l" t="t" r="r" b="b"/>
              <a:pathLst>
                <a:path w="8142" h="4470" extrusionOk="0">
                  <a:moveTo>
                    <a:pt x="532" y="0"/>
                  </a:moveTo>
                  <a:lnTo>
                    <a:pt x="320" y="53"/>
                  </a:lnTo>
                  <a:lnTo>
                    <a:pt x="160" y="160"/>
                  </a:lnTo>
                  <a:lnTo>
                    <a:pt x="0" y="319"/>
                  </a:lnTo>
                  <a:lnTo>
                    <a:pt x="0" y="585"/>
                  </a:lnTo>
                  <a:lnTo>
                    <a:pt x="0" y="3885"/>
                  </a:lnTo>
                  <a:lnTo>
                    <a:pt x="0" y="4097"/>
                  </a:lnTo>
                  <a:lnTo>
                    <a:pt x="160" y="4310"/>
                  </a:lnTo>
                  <a:lnTo>
                    <a:pt x="320" y="4417"/>
                  </a:lnTo>
                  <a:lnTo>
                    <a:pt x="532" y="4470"/>
                  </a:lnTo>
                  <a:lnTo>
                    <a:pt x="7610" y="4470"/>
                  </a:lnTo>
                  <a:lnTo>
                    <a:pt x="7822" y="4417"/>
                  </a:lnTo>
                  <a:lnTo>
                    <a:pt x="7982" y="4310"/>
                  </a:lnTo>
                  <a:lnTo>
                    <a:pt x="8142" y="4097"/>
                  </a:lnTo>
                  <a:lnTo>
                    <a:pt x="8142" y="3885"/>
                  </a:lnTo>
                  <a:lnTo>
                    <a:pt x="8142" y="585"/>
                  </a:lnTo>
                  <a:lnTo>
                    <a:pt x="8142" y="319"/>
                  </a:lnTo>
                  <a:lnTo>
                    <a:pt x="7982" y="160"/>
                  </a:lnTo>
                  <a:lnTo>
                    <a:pt x="7822" y="53"/>
                  </a:lnTo>
                  <a:lnTo>
                    <a:pt x="7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p17">
              <a:extLst>
                <a:ext uri="{FF2B5EF4-FFF2-40B4-BE49-F238E27FC236}">
                  <a16:creationId xmlns:a16="http://schemas.microsoft.com/office/drawing/2014/main" id="{19595976-8FE7-135F-88DA-E72E03A07064}"/>
                </a:ext>
              </a:extLst>
            </p:cNvPr>
            <p:cNvSpPr/>
            <p:nvPr/>
          </p:nvSpPr>
          <p:spPr>
            <a:xfrm>
              <a:off x="2252342" y="3806117"/>
              <a:ext cx="1130534" cy="532364"/>
            </a:xfrm>
            <a:custGeom>
              <a:avLst/>
              <a:gdLst/>
              <a:ahLst/>
              <a:cxnLst/>
              <a:rect l="l" t="t" r="r" b="b"/>
              <a:pathLst>
                <a:path w="42039" h="19796" extrusionOk="0">
                  <a:moveTo>
                    <a:pt x="20753" y="0"/>
                  </a:moveTo>
                  <a:lnTo>
                    <a:pt x="1" y="18837"/>
                  </a:lnTo>
                  <a:lnTo>
                    <a:pt x="905" y="19795"/>
                  </a:lnTo>
                  <a:lnTo>
                    <a:pt x="20807" y="1810"/>
                  </a:lnTo>
                  <a:lnTo>
                    <a:pt x="41134" y="19795"/>
                  </a:lnTo>
                  <a:lnTo>
                    <a:pt x="42038" y="18784"/>
                  </a:lnTo>
                  <a:lnTo>
                    <a:pt x="20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p17">
              <a:extLst>
                <a:ext uri="{FF2B5EF4-FFF2-40B4-BE49-F238E27FC236}">
                  <a16:creationId xmlns:a16="http://schemas.microsoft.com/office/drawing/2014/main" id="{CABF017F-DD69-78EC-647F-2769DF0A0312}"/>
                </a:ext>
              </a:extLst>
            </p:cNvPr>
            <p:cNvSpPr/>
            <p:nvPr/>
          </p:nvSpPr>
          <p:spPr>
            <a:xfrm>
              <a:off x="2538548" y="3223729"/>
              <a:ext cx="356353" cy="430737"/>
            </a:xfrm>
            <a:custGeom>
              <a:avLst/>
              <a:gdLst/>
              <a:ahLst/>
              <a:cxnLst/>
              <a:rect l="l" t="t" r="r" b="b"/>
              <a:pathLst>
                <a:path w="13251" h="16017" extrusionOk="0">
                  <a:moveTo>
                    <a:pt x="4683" y="0"/>
                  </a:moveTo>
                  <a:lnTo>
                    <a:pt x="4630" y="53"/>
                  </a:lnTo>
                  <a:lnTo>
                    <a:pt x="2288" y="2820"/>
                  </a:lnTo>
                  <a:lnTo>
                    <a:pt x="0" y="5587"/>
                  </a:lnTo>
                  <a:lnTo>
                    <a:pt x="53" y="6066"/>
                  </a:lnTo>
                  <a:lnTo>
                    <a:pt x="160" y="6971"/>
                  </a:lnTo>
                  <a:lnTo>
                    <a:pt x="373" y="7822"/>
                  </a:lnTo>
                  <a:lnTo>
                    <a:pt x="692" y="8620"/>
                  </a:lnTo>
                  <a:lnTo>
                    <a:pt x="1064" y="9419"/>
                  </a:lnTo>
                  <a:lnTo>
                    <a:pt x="1543" y="10217"/>
                  </a:lnTo>
                  <a:lnTo>
                    <a:pt x="2075" y="10909"/>
                  </a:lnTo>
                  <a:lnTo>
                    <a:pt x="2661" y="11600"/>
                  </a:lnTo>
                  <a:lnTo>
                    <a:pt x="3246" y="12239"/>
                  </a:lnTo>
                  <a:lnTo>
                    <a:pt x="3831" y="12718"/>
                  </a:lnTo>
                  <a:lnTo>
                    <a:pt x="4364" y="13197"/>
                  </a:lnTo>
                  <a:lnTo>
                    <a:pt x="5002" y="13676"/>
                  </a:lnTo>
                  <a:lnTo>
                    <a:pt x="5641" y="14101"/>
                  </a:lnTo>
                  <a:lnTo>
                    <a:pt x="6918" y="14846"/>
                  </a:lnTo>
                  <a:lnTo>
                    <a:pt x="8248" y="15485"/>
                  </a:lnTo>
                  <a:lnTo>
                    <a:pt x="8993" y="15751"/>
                  </a:lnTo>
                  <a:lnTo>
                    <a:pt x="9791" y="15910"/>
                  </a:lnTo>
                  <a:lnTo>
                    <a:pt x="10589" y="16017"/>
                  </a:lnTo>
                  <a:lnTo>
                    <a:pt x="10962" y="15964"/>
                  </a:lnTo>
                  <a:lnTo>
                    <a:pt x="11388" y="15910"/>
                  </a:lnTo>
                  <a:lnTo>
                    <a:pt x="11707" y="15804"/>
                  </a:lnTo>
                  <a:lnTo>
                    <a:pt x="12079" y="15698"/>
                  </a:lnTo>
                  <a:lnTo>
                    <a:pt x="12399" y="15485"/>
                  </a:lnTo>
                  <a:lnTo>
                    <a:pt x="12665" y="15272"/>
                  </a:lnTo>
                  <a:lnTo>
                    <a:pt x="12878" y="14953"/>
                  </a:lnTo>
                  <a:lnTo>
                    <a:pt x="13037" y="14580"/>
                  </a:lnTo>
                  <a:lnTo>
                    <a:pt x="13197" y="14154"/>
                  </a:lnTo>
                  <a:lnTo>
                    <a:pt x="13250" y="13676"/>
                  </a:lnTo>
                  <a:lnTo>
                    <a:pt x="13250" y="13197"/>
                  </a:lnTo>
                  <a:lnTo>
                    <a:pt x="13144" y="12665"/>
                  </a:lnTo>
                  <a:lnTo>
                    <a:pt x="12931" y="12132"/>
                  </a:lnTo>
                  <a:lnTo>
                    <a:pt x="12771" y="11653"/>
                  </a:lnTo>
                  <a:lnTo>
                    <a:pt x="12665" y="11441"/>
                  </a:lnTo>
                  <a:lnTo>
                    <a:pt x="12186" y="10696"/>
                  </a:lnTo>
                  <a:lnTo>
                    <a:pt x="11334" y="9206"/>
                  </a:lnTo>
                  <a:lnTo>
                    <a:pt x="10110" y="7290"/>
                  </a:lnTo>
                  <a:lnTo>
                    <a:pt x="8727" y="5162"/>
                  </a:lnTo>
                  <a:lnTo>
                    <a:pt x="7343" y="3086"/>
                  </a:lnTo>
                  <a:lnTo>
                    <a:pt x="6120" y="1384"/>
                  </a:lnTo>
                  <a:lnTo>
                    <a:pt x="5587" y="745"/>
                  </a:lnTo>
                  <a:lnTo>
                    <a:pt x="5162" y="266"/>
                  </a:lnTo>
                  <a:lnTo>
                    <a:pt x="4789" y="53"/>
                  </a:lnTo>
                  <a:lnTo>
                    <a:pt x="46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p17">
              <a:extLst>
                <a:ext uri="{FF2B5EF4-FFF2-40B4-BE49-F238E27FC236}">
                  <a16:creationId xmlns:a16="http://schemas.microsoft.com/office/drawing/2014/main" id="{E0FDEF56-D473-E284-65DE-693E921C0BFC}"/>
                </a:ext>
              </a:extLst>
            </p:cNvPr>
            <p:cNvSpPr/>
            <p:nvPr/>
          </p:nvSpPr>
          <p:spPr>
            <a:xfrm>
              <a:off x="2831880" y="2675654"/>
              <a:ext cx="532364" cy="538092"/>
            </a:xfrm>
            <a:custGeom>
              <a:avLst/>
              <a:gdLst/>
              <a:ahLst/>
              <a:cxnLst/>
              <a:rect l="l" t="t" r="r" b="b"/>
              <a:pathLst>
                <a:path w="19796" h="20009" extrusionOk="0">
                  <a:moveTo>
                    <a:pt x="11654" y="1"/>
                  </a:moveTo>
                  <a:lnTo>
                    <a:pt x="11441" y="54"/>
                  </a:lnTo>
                  <a:lnTo>
                    <a:pt x="11282" y="160"/>
                  </a:lnTo>
                  <a:lnTo>
                    <a:pt x="11069" y="320"/>
                  </a:lnTo>
                  <a:lnTo>
                    <a:pt x="8195" y="2715"/>
                  </a:lnTo>
                  <a:lnTo>
                    <a:pt x="5375" y="5216"/>
                  </a:lnTo>
                  <a:lnTo>
                    <a:pt x="2661" y="7717"/>
                  </a:lnTo>
                  <a:lnTo>
                    <a:pt x="1" y="10271"/>
                  </a:lnTo>
                  <a:lnTo>
                    <a:pt x="1384" y="11388"/>
                  </a:lnTo>
                  <a:lnTo>
                    <a:pt x="2715" y="12506"/>
                  </a:lnTo>
                  <a:lnTo>
                    <a:pt x="4045" y="13676"/>
                  </a:lnTo>
                  <a:lnTo>
                    <a:pt x="5375" y="14847"/>
                  </a:lnTo>
                  <a:lnTo>
                    <a:pt x="6599" y="16124"/>
                  </a:lnTo>
                  <a:lnTo>
                    <a:pt x="7823" y="17401"/>
                  </a:lnTo>
                  <a:lnTo>
                    <a:pt x="9047" y="18678"/>
                  </a:lnTo>
                  <a:lnTo>
                    <a:pt x="10164" y="20009"/>
                  </a:lnTo>
                  <a:lnTo>
                    <a:pt x="12984" y="16603"/>
                  </a:lnTo>
                  <a:lnTo>
                    <a:pt x="15645" y="13304"/>
                  </a:lnTo>
                  <a:lnTo>
                    <a:pt x="19530" y="8302"/>
                  </a:lnTo>
                  <a:lnTo>
                    <a:pt x="19689" y="8089"/>
                  </a:lnTo>
                  <a:lnTo>
                    <a:pt x="19742" y="7876"/>
                  </a:lnTo>
                  <a:lnTo>
                    <a:pt x="19796" y="7663"/>
                  </a:lnTo>
                  <a:lnTo>
                    <a:pt x="19796" y="7397"/>
                  </a:lnTo>
                  <a:lnTo>
                    <a:pt x="19796" y="7184"/>
                  </a:lnTo>
                  <a:lnTo>
                    <a:pt x="19689" y="6918"/>
                  </a:lnTo>
                  <a:lnTo>
                    <a:pt x="19583" y="6706"/>
                  </a:lnTo>
                  <a:lnTo>
                    <a:pt x="19423" y="6546"/>
                  </a:lnTo>
                  <a:lnTo>
                    <a:pt x="16071" y="3300"/>
                  </a:lnTo>
                  <a:lnTo>
                    <a:pt x="14208" y="1597"/>
                  </a:lnTo>
                  <a:lnTo>
                    <a:pt x="12665" y="267"/>
                  </a:lnTo>
                  <a:lnTo>
                    <a:pt x="12506" y="160"/>
                  </a:lnTo>
                  <a:lnTo>
                    <a:pt x="12293" y="54"/>
                  </a:lnTo>
                  <a:lnTo>
                    <a:pt x="1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p17">
              <a:extLst>
                <a:ext uri="{FF2B5EF4-FFF2-40B4-BE49-F238E27FC236}">
                  <a16:creationId xmlns:a16="http://schemas.microsoft.com/office/drawing/2014/main" id="{0A92D488-47B9-6B64-B2C6-30B4280B0F4A}"/>
                </a:ext>
              </a:extLst>
            </p:cNvPr>
            <p:cNvSpPr/>
            <p:nvPr/>
          </p:nvSpPr>
          <p:spPr>
            <a:xfrm>
              <a:off x="2808996" y="2934673"/>
              <a:ext cx="314830" cy="310555"/>
            </a:xfrm>
            <a:custGeom>
              <a:avLst/>
              <a:gdLst/>
              <a:ahLst/>
              <a:cxnLst/>
              <a:rect l="l" t="t" r="r" b="b"/>
              <a:pathLst>
                <a:path w="11707" h="11548" extrusionOk="0">
                  <a:moveTo>
                    <a:pt x="1384" y="0"/>
                  </a:moveTo>
                  <a:lnTo>
                    <a:pt x="745" y="586"/>
                  </a:lnTo>
                  <a:lnTo>
                    <a:pt x="0" y="1171"/>
                  </a:lnTo>
                  <a:lnTo>
                    <a:pt x="266" y="1437"/>
                  </a:lnTo>
                  <a:lnTo>
                    <a:pt x="532" y="1756"/>
                  </a:lnTo>
                  <a:lnTo>
                    <a:pt x="1118" y="2342"/>
                  </a:lnTo>
                  <a:lnTo>
                    <a:pt x="2022" y="3087"/>
                  </a:lnTo>
                  <a:lnTo>
                    <a:pt x="5428" y="6226"/>
                  </a:lnTo>
                  <a:lnTo>
                    <a:pt x="8621" y="9312"/>
                  </a:lnTo>
                  <a:lnTo>
                    <a:pt x="9046" y="9791"/>
                  </a:lnTo>
                  <a:lnTo>
                    <a:pt x="9578" y="10430"/>
                  </a:lnTo>
                  <a:lnTo>
                    <a:pt x="10164" y="11068"/>
                  </a:lnTo>
                  <a:lnTo>
                    <a:pt x="10430" y="11334"/>
                  </a:lnTo>
                  <a:lnTo>
                    <a:pt x="10749" y="11547"/>
                  </a:lnTo>
                  <a:lnTo>
                    <a:pt x="11707" y="10323"/>
                  </a:lnTo>
                  <a:lnTo>
                    <a:pt x="11494" y="10004"/>
                  </a:lnTo>
                  <a:lnTo>
                    <a:pt x="11281" y="9685"/>
                  </a:lnTo>
                  <a:lnTo>
                    <a:pt x="10749" y="9046"/>
                  </a:lnTo>
                  <a:lnTo>
                    <a:pt x="9898" y="8195"/>
                  </a:lnTo>
                  <a:lnTo>
                    <a:pt x="8301" y="6599"/>
                  </a:lnTo>
                  <a:lnTo>
                    <a:pt x="6599" y="5002"/>
                  </a:lnTo>
                  <a:lnTo>
                    <a:pt x="3299" y="1969"/>
                  </a:lnTo>
                  <a:lnTo>
                    <a:pt x="2927" y="1543"/>
                  </a:lnTo>
                  <a:lnTo>
                    <a:pt x="2448" y="1011"/>
                  </a:lnTo>
                  <a:lnTo>
                    <a:pt x="1969" y="479"/>
                  </a:lnTo>
                  <a:lnTo>
                    <a:pt x="1650" y="213"/>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p17">
              <a:extLst>
                <a:ext uri="{FF2B5EF4-FFF2-40B4-BE49-F238E27FC236}">
                  <a16:creationId xmlns:a16="http://schemas.microsoft.com/office/drawing/2014/main" id="{7A7A8389-9726-5352-E4BA-C940E0013DB9}"/>
                </a:ext>
              </a:extLst>
            </p:cNvPr>
            <p:cNvSpPr/>
            <p:nvPr/>
          </p:nvSpPr>
          <p:spPr>
            <a:xfrm>
              <a:off x="2763200" y="3545674"/>
              <a:ext cx="81592" cy="81592"/>
            </a:xfrm>
            <a:custGeom>
              <a:avLst/>
              <a:gdLst/>
              <a:ahLst/>
              <a:cxnLst/>
              <a:rect l="l" t="t" r="r" b="b"/>
              <a:pathLst>
                <a:path w="3034" h="3034" extrusionOk="0">
                  <a:moveTo>
                    <a:pt x="1490" y="1"/>
                  </a:moveTo>
                  <a:lnTo>
                    <a:pt x="1171" y="54"/>
                  </a:lnTo>
                  <a:lnTo>
                    <a:pt x="905" y="107"/>
                  </a:lnTo>
                  <a:lnTo>
                    <a:pt x="639" y="267"/>
                  </a:lnTo>
                  <a:lnTo>
                    <a:pt x="426" y="426"/>
                  </a:lnTo>
                  <a:lnTo>
                    <a:pt x="213" y="693"/>
                  </a:lnTo>
                  <a:lnTo>
                    <a:pt x="107" y="959"/>
                  </a:lnTo>
                  <a:lnTo>
                    <a:pt x="0" y="1225"/>
                  </a:lnTo>
                  <a:lnTo>
                    <a:pt x="0" y="1544"/>
                  </a:lnTo>
                  <a:lnTo>
                    <a:pt x="0" y="1810"/>
                  </a:lnTo>
                  <a:lnTo>
                    <a:pt x="107" y="2129"/>
                  </a:lnTo>
                  <a:lnTo>
                    <a:pt x="213" y="2395"/>
                  </a:lnTo>
                  <a:lnTo>
                    <a:pt x="426" y="2608"/>
                  </a:lnTo>
                  <a:lnTo>
                    <a:pt x="639" y="2768"/>
                  </a:lnTo>
                  <a:lnTo>
                    <a:pt x="905" y="2927"/>
                  </a:lnTo>
                  <a:lnTo>
                    <a:pt x="1171" y="3034"/>
                  </a:lnTo>
                  <a:lnTo>
                    <a:pt x="1810" y="3034"/>
                  </a:lnTo>
                  <a:lnTo>
                    <a:pt x="2076" y="2927"/>
                  </a:lnTo>
                  <a:lnTo>
                    <a:pt x="2342" y="2768"/>
                  </a:lnTo>
                  <a:lnTo>
                    <a:pt x="2555" y="2608"/>
                  </a:lnTo>
                  <a:lnTo>
                    <a:pt x="2768" y="2395"/>
                  </a:lnTo>
                  <a:lnTo>
                    <a:pt x="2927" y="2129"/>
                  </a:lnTo>
                  <a:lnTo>
                    <a:pt x="2980" y="1810"/>
                  </a:lnTo>
                  <a:lnTo>
                    <a:pt x="3034" y="1544"/>
                  </a:lnTo>
                  <a:lnTo>
                    <a:pt x="2980" y="1225"/>
                  </a:lnTo>
                  <a:lnTo>
                    <a:pt x="2927" y="959"/>
                  </a:lnTo>
                  <a:lnTo>
                    <a:pt x="2768" y="693"/>
                  </a:lnTo>
                  <a:lnTo>
                    <a:pt x="2555" y="426"/>
                  </a:lnTo>
                  <a:lnTo>
                    <a:pt x="2342" y="267"/>
                  </a:lnTo>
                  <a:lnTo>
                    <a:pt x="2076" y="107"/>
                  </a:lnTo>
                  <a:lnTo>
                    <a:pt x="1810" y="54"/>
                  </a:lnTo>
                  <a:lnTo>
                    <a:pt x="1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p17">
              <a:extLst>
                <a:ext uri="{FF2B5EF4-FFF2-40B4-BE49-F238E27FC236}">
                  <a16:creationId xmlns:a16="http://schemas.microsoft.com/office/drawing/2014/main" id="{7380A347-D72D-49DD-CC61-670A831DCFF3}"/>
                </a:ext>
              </a:extLst>
            </p:cNvPr>
            <p:cNvSpPr/>
            <p:nvPr/>
          </p:nvSpPr>
          <p:spPr>
            <a:xfrm>
              <a:off x="1672805" y="4431451"/>
              <a:ext cx="7043468" cy="211805"/>
            </a:xfrm>
            <a:custGeom>
              <a:avLst/>
              <a:gdLst/>
              <a:ahLst/>
              <a:cxnLst/>
              <a:rect l="l" t="t" r="r" b="b"/>
              <a:pathLst>
                <a:path w="261912" h="7876" extrusionOk="0">
                  <a:moveTo>
                    <a:pt x="1" y="0"/>
                  </a:moveTo>
                  <a:lnTo>
                    <a:pt x="1" y="7875"/>
                  </a:lnTo>
                  <a:lnTo>
                    <a:pt x="261912" y="7875"/>
                  </a:lnTo>
                  <a:lnTo>
                    <a:pt x="261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p17">
              <a:extLst>
                <a:ext uri="{FF2B5EF4-FFF2-40B4-BE49-F238E27FC236}">
                  <a16:creationId xmlns:a16="http://schemas.microsoft.com/office/drawing/2014/main" id="{4FFBB258-4EBF-FA16-839F-A967B402DF5F}"/>
                </a:ext>
              </a:extLst>
            </p:cNvPr>
            <p:cNvSpPr/>
            <p:nvPr/>
          </p:nvSpPr>
          <p:spPr>
            <a:xfrm>
              <a:off x="1216349" y="4291212"/>
              <a:ext cx="7684532" cy="197499"/>
            </a:xfrm>
            <a:custGeom>
              <a:avLst/>
              <a:gdLst/>
              <a:ahLst/>
              <a:cxnLst/>
              <a:rect l="l" t="t" r="r" b="b"/>
              <a:pathLst>
                <a:path w="285750" h="7344" extrusionOk="0">
                  <a:moveTo>
                    <a:pt x="0" y="0"/>
                  </a:moveTo>
                  <a:lnTo>
                    <a:pt x="0" y="7344"/>
                  </a:lnTo>
                  <a:lnTo>
                    <a:pt x="285750" y="7344"/>
                  </a:lnTo>
                  <a:lnTo>
                    <a:pt x="28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p17">
              <a:extLst>
                <a:ext uri="{FF2B5EF4-FFF2-40B4-BE49-F238E27FC236}">
                  <a16:creationId xmlns:a16="http://schemas.microsoft.com/office/drawing/2014/main" id="{F4978234-ACB8-E45E-1567-49DA96448497}"/>
                </a:ext>
              </a:extLst>
            </p:cNvPr>
            <p:cNvSpPr/>
            <p:nvPr/>
          </p:nvSpPr>
          <p:spPr>
            <a:xfrm>
              <a:off x="6024355" y="2210594"/>
              <a:ext cx="2665988" cy="1665721"/>
            </a:xfrm>
            <a:custGeom>
              <a:avLst/>
              <a:gdLst/>
              <a:ahLst/>
              <a:cxnLst/>
              <a:rect l="l" t="t" r="r" b="b"/>
              <a:pathLst>
                <a:path w="99135" h="61940" extrusionOk="0">
                  <a:moveTo>
                    <a:pt x="0" y="1"/>
                  </a:moveTo>
                  <a:lnTo>
                    <a:pt x="0" y="61940"/>
                  </a:lnTo>
                  <a:lnTo>
                    <a:pt x="99135" y="61940"/>
                  </a:lnTo>
                  <a:lnTo>
                    <a:pt x="99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p17">
              <a:extLst>
                <a:ext uri="{FF2B5EF4-FFF2-40B4-BE49-F238E27FC236}">
                  <a16:creationId xmlns:a16="http://schemas.microsoft.com/office/drawing/2014/main" id="{60499F33-509E-884D-650C-01AA89DC1F43}"/>
                </a:ext>
              </a:extLst>
            </p:cNvPr>
            <p:cNvSpPr/>
            <p:nvPr/>
          </p:nvSpPr>
          <p:spPr>
            <a:xfrm>
              <a:off x="6114495" y="2244961"/>
              <a:ext cx="2465666" cy="1597011"/>
            </a:xfrm>
            <a:custGeom>
              <a:avLst/>
              <a:gdLst/>
              <a:ahLst/>
              <a:cxnLst/>
              <a:rect l="l" t="t" r="r" b="b"/>
              <a:pathLst>
                <a:path w="91686" h="59385" extrusionOk="0">
                  <a:moveTo>
                    <a:pt x="1" y="0"/>
                  </a:moveTo>
                  <a:lnTo>
                    <a:pt x="1" y="59385"/>
                  </a:lnTo>
                  <a:lnTo>
                    <a:pt x="91685" y="59385"/>
                  </a:lnTo>
                  <a:lnTo>
                    <a:pt x="91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7">
              <a:extLst>
                <a:ext uri="{FF2B5EF4-FFF2-40B4-BE49-F238E27FC236}">
                  <a16:creationId xmlns:a16="http://schemas.microsoft.com/office/drawing/2014/main" id="{CF115339-2757-4E01-9781-6BF09EDE7B00}"/>
                </a:ext>
              </a:extLst>
            </p:cNvPr>
            <p:cNvSpPr/>
            <p:nvPr/>
          </p:nvSpPr>
          <p:spPr>
            <a:xfrm>
              <a:off x="6317687" y="3265223"/>
              <a:ext cx="290520" cy="214656"/>
            </a:xfrm>
            <a:custGeom>
              <a:avLst/>
              <a:gdLst/>
              <a:ahLst/>
              <a:cxnLst/>
              <a:rect l="l" t="t" r="r" b="b"/>
              <a:pathLst>
                <a:path w="10803" h="7982" extrusionOk="0">
                  <a:moveTo>
                    <a:pt x="1" y="0"/>
                  </a:moveTo>
                  <a:lnTo>
                    <a:pt x="1" y="7982"/>
                  </a:lnTo>
                  <a:lnTo>
                    <a:pt x="10803" y="7982"/>
                  </a:lnTo>
                  <a:lnTo>
                    <a:pt x="10803" y="0"/>
                  </a:lnTo>
                  <a:close/>
                </a:path>
              </a:pathLst>
            </a:custGeom>
            <a:solidFill>
              <a:srgbClr val="F2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7">
              <a:extLst>
                <a:ext uri="{FF2B5EF4-FFF2-40B4-BE49-F238E27FC236}">
                  <a16:creationId xmlns:a16="http://schemas.microsoft.com/office/drawing/2014/main" id="{C0D0615E-1B10-FD3D-2D32-B059E21DC356}"/>
                </a:ext>
              </a:extLst>
            </p:cNvPr>
            <p:cNvSpPr/>
            <p:nvPr/>
          </p:nvSpPr>
          <p:spPr>
            <a:xfrm>
              <a:off x="6317687" y="3487023"/>
              <a:ext cx="290520" cy="214656"/>
            </a:xfrm>
            <a:custGeom>
              <a:avLst/>
              <a:gdLst/>
              <a:ahLst/>
              <a:cxnLst/>
              <a:rect l="l" t="t" r="r" b="b"/>
              <a:pathLst>
                <a:path w="10803" h="7982" extrusionOk="0">
                  <a:moveTo>
                    <a:pt x="1" y="0"/>
                  </a:moveTo>
                  <a:lnTo>
                    <a:pt x="1" y="7982"/>
                  </a:lnTo>
                  <a:lnTo>
                    <a:pt x="10803" y="7982"/>
                  </a:lnTo>
                  <a:lnTo>
                    <a:pt x="10803" y="0"/>
                  </a:lnTo>
                  <a:close/>
                </a:path>
              </a:pathLst>
            </a:custGeom>
            <a:solidFill>
              <a:srgbClr val="044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p17">
              <a:extLst>
                <a:ext uri="{FF2B5EF4-FFF2-40B4-BE49-F238E27FC236}">
                  <a16:creationId xmlns:a16="http://schemas.microsoft.com/office/drawing/2014/main" id="{CBFA757C-501E-E7B4-9513-CDBF5522E3EF}"/>
                </a:ext>
              </a:extLst>
            </p:cNvPr>
            <p:cNvSpPr/>
            <p:nvPr/>
          </p:nvSpPr>
          <p:spPr>
            <a:xfrm>
              <a:off x="6598140" y="2349407"/>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p17">
              <a:extLst>
                <a:ext uri="{FF2B5EF4-FFF2-40B4-BE49-F238E27FC236}">
                  <a16:creationId xmlns:a16="http://schemas.microsoft.com/office/drawing/2014/main" id="{4C801715-4F4B-DAA0-F052-41AEAC7D5046}"/>
                </a:ext>
              </a:extLst>
            </p:cNvPr>
            <p:cNvSpPr/>
            <p:nvPr/>
          </p:nvSpPr>
          <p:spPr>
            <a:xfrm>
              <a:off x="6588134" y="257406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p17">
              <a:extLst>
                <a:ext uri="{FF2B5EF4-FFF2-40B4-BE49-F238E27FC236}">
                  <a16:creationId xmlns:a16="http://schemas.microsoft.com/office/drawing/2014/main" id="{36262D1D-991E-C632-143A-7E31B1E455F6}"/>
                </a:ext>
              </a:extLst>
            </p:cNvPr>
            <p:cNvSpPr/>
            <p:nvPr/>
          </p:nvSpPr>
          <p:spPr>
            <a:xfrm>
              <a:off x="6588134" y="279872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p17">
              <a:extLst>
                <a:ext uri="{FF2B5EF4-FFF2-40B4-BE49-F238E27FC236}">
                  <a16:creationId xmlns:a16="http://schemas.microsoft.com/office/drawing/2014/main" id="{FC0779DA-2DDE-1332-8911-DFC8C6EAEF9D}"/>
                </a:ext>
              </a:extLst>
            </p:cNvPr>
            <p:cNvSpPr/>
            <p:nvPr/>
          </p:nvSpPr>
          <p:spPr>
            <a:xfrm>
              <a:off x="6588134" y="302338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8;p17">
              <a:extLst>
                <a:ext uri="{FF2B5EF4-FFF2-40B4-BE49-F238E27FC236}">
                  <a16:creationId xmlns:a16="http://schemas.microsoft.com/office/drawing/2014/main" id="{A479ADAF-2390-AD30-3BAF-218C75A97DCF}"/>
                </a:ext>
              </a:extLst>
            </p:cNvPr>
            <p:cNvSpPr/>
            <p:nvPr/>
          </p:nvSpPr>
          <p:spPr>
            <a:xfrm>
              <a:off x="6588134" y="3251497"/>
              <a:ext cx="373537" cy="214656"/>
            </a:xfrm>
            <a:custGeom>
              <a:avLst/>
              <a:gdLst/>
              <a:ahLst/>
              <a:cxnLst/>
              <a:rect l="l" t="t" r="r" b="b"/>
              <a:pathLst>
                <a:path w="13890" h="7982" extrusionOk="0">
                  <a:moveTo>
                    <a:pt x="1" y="0"/>
                  </a:moveTo>
                  <a:lnTo>
                    <a:pt x="1" y="7982"/>
                  </a:lnTo>
                  <a:lnTo>
                    <a:pt x="13889" y="7982"/>
                  </a:lnTo>
                  <a:lnTo>
                    <a:pt x="13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p17">
              <a:extLst>
                <a:ext uri="{FF2B5EF4-FFF2-40B4-BE49-F238E27FC236}">
                  <a16:creationId xmlns:a16="http://schemas.microsoft.com/office/drawing/2014/main" id="{E0CCCEA4-B4DC-5720-DBF4-20B834D70D4E}"/>
                </a:ext>
              </a:extLst>
            </p:cNvPr>
            <p:cNvSpPr/>
            <p:nvPr/>
          </p:nvSpPr>
          <p:spPr>
            <a:xfrm>
              <a:off x="6588134" y="3476993"/>
              <a:ext cx="373537" cy="214656"/>
            </a:xfrm>
            <a:custGeom>
              <a:avLst/>
              <a:gdLst/>
              <a:ahLst/>
              <a:cxnLst/>
              <a:rect l="l" t="t" r="r" b="b"/>
              <a:pathLst>
                <a:path w="13890" h="7982" extrusionOk="0">
                  <a:moveTo>
                    <a:pt x="1" y="0"/>
                  </a:moveTo>
                  <a:lnTo>
                    <a:pt x="1" y="7982"/>
                  </a:lnTo>
                  <a:lnTo>
                    <a:pt x="13889" y="7982"/>
                  </a:lnTo>
                  <a:lnTo>
                    <a:pt x="13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p17">
              <a:extLst>
                <a:ext uri="{FF2B5EF4-FFF2-40B4-BE49-F238E27FC236}">
                  <a16:creationId xmlns:a16="http://schemas.microsoft.com/office/drawing/2014/main" id="{7788CD0C-A767-E00A-D525-6A3737C2B9E8}"/>
                </a:ext>
              </a:extLst>
            </p:cNvPr>
            <p:cNvSpPr/>
            <p:nvPr/>
          </p:nvSpPr>
          <p:spPr>
            <a:xfrm>
              <a:off x="6961612" y="2349407"/>
              <a:ext cx="374962" cy="214656"/>
            </a:xfrm>
            <a:custGeom>
              <a:avLst/>
              <a:gdLst/>
              <a:ahLst/>
              <a:cxnLst/>
              <a:rect l="l" t="t" r="r" b="b"/>
              <a:pathLst>
                <a:path w="13943" h="7982" extrusionOk="0">
                  <a:moveTo>
                    <a:pt x="1" y="0"/>
                  </a:moveTo>
                  <a:lnTo>
                    <a:pt x="1" y="7982"/>
                  </a:lnTo>
                  <a:lnTo>
                    <a:pt x="13942" y="7982"/>
                  </a:lnTo>
                  <a:lnTo>
                    <a:pt x="13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p17">
              <a:extLst>
                <a:ext uri="{FF2B5EF4-FFF2-40B4-BE49-F238E27FC236}">
                  <a16:creationId xmlns:a16="http://schemas.microsoft.com/office/drawing/2014/main" id="{BD069253-3B8D-D9E3-F79E-D6F99B9C0521}"/>
                </a:ext>
              </a:extLst>
            </p:cNvPr>
            <p:cNvSpPr/>
            <p:nvPr/>
          </p:nvSpPr>
          <p:spPr>
            <a:xfrm>
              <a:off x="6957327" y="2574068"/>
              <a:ext cx="374962" cy="214683"/>
            </a:xfrm>
            <a:custGeom>
              <a:avLst/>
              <a:gdLst/>
              <a:ahLst/>
              <a:cxnLst/>
              <a:rect l="l" t="t" r="r" b="b"/>
              <a:pathLst>
                <a:path w="13943" h="7983" extrusionOk="0">
                  <a:moveTo>
                    <a:pt x="1" y="1"/>
                  </a:moveTo>
                  <a:lnTo>
                    <a:pt x="1" y="7983"/>
                  </a:lnTo>
                  <a:lnTo>
                    <a:pt x="13942" y="7983"/>
                  </a:lnTo>
                  <a:lnTo>
                    <a:pt x="13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p17">
              <a:extLst>
                <a:ext uri="{FF2B5EF4-FFF2-40B4-BE49-F238E27FC236}">
                  <a16:creationId xmlns:a16="http://schemas.microsoft.com/office/drawing/2014/main" id="{396D4723-9546-5B64-3D49-E7248D2671CA}"/>
                </a:ext>
              </a:extLst>
            </p:cNvPr>
            <p:cNvSpPr/>
            <p:nvPr/>
          </p:nvSpPr>
          <p:spPr>
            <a:xfrm>
              <a:off x="6957327" y="2798728"/>
              <a:ext cx="374962" cy="214683"/>
            </a:xfrm>
            <a:custGeom>
              <a:avLst/>
              <a:gdLst/>
              <a:ahLst/>
              <a:cxnLst/>
              <a:rect l="l" t="t" r="r" b="b"/>
              <a:pathLst>
                <a:path w="13943" h="7983" extrusionOk="0">
                  <a:moveTo>
                    <a:pt x="1" y="0"/>
                  </a:moveTo>
                  <a:lnTo>
                    <a:pt x="1" y="7982"/>
                  </a:lnTo>
                  <a:lnTo>
                    <a:pt x="13942" y="7982"/>
                  </a:lnTo>
                  <a:lnTo>
                    <a:pt x="13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p17">
              <a:extLst>
                <a:ext uri="{FF2B5EF4-FFF2-40B4-BE49-F238E27FC236}">
                  <a16:creationId xmlns:a16="http://schemas.microsoft.com/office/drawing/2014/main" id="{70E90E2C-D78D-5564-94D9-82DA19DEE6CB}"/>
                </a:ext>
              </a:extLst>
            </p:cNvPr>
            <p:cNvSpPr/>
            <p:nvPr/>
          </p:nvSpPr>
          <p:spPr>
            <a:xfrm>
              <a:off x="6957327" y="3023388"/>
              <a:ext cx="374962" cy="214683"/>
            </a:xfrm>
            <a:custGeom>
              <a:avLst/>
              <a:gdLst/>
              <a:ahLst/>
              <a:cxnLst/>
              <a:rect l="l" t="t" r="r" b="b"/>
              <a:pathLst>
                <a:path w="13943" h="7983" extrusionOk="0">
                  <a:moveTo>
                    <a:pt x="1" y="0"/>
                  </a:moveTo>
                  <a:lnTo>
                    <a:pt x="1" y="7982"/>
                  </a:lnTo>
                  <a:lnTo>
                    <a:pt x="13942" y="7982"/>
                  </a:lnTo>
                  <a:lnTo>
                    <a:pt x="139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p17">
              <a:extLst>
                <a:ext uri="{FF2B5EF4-FFF2-40B4-BE49-F238E27FC236}">
                  <a16:creationId xmlns:a16="http://schemas.microsoft.com/office/drawing/2014/main" id="{1B1BADED-9D12-AEF3-1240-6103475C31D4}"/>
                </a:ext>
              </a:extLst>
            </p:cNvPr>
            <p:cNvSpPr/>
            <p:nvPr/>
          </p:nvSpPr>
          <p:spPr>
            <a:xfrm>
              <a:off x="6957327" y="3251470"/>
              <a:ext cx="374962" cy="214683"/>
            </a:xfrm>
            <a:custGeom>
              <a:avLst/>
              <a:gdLst/>
              <a:ahLst/>
              <a:cxnLst/>
              <a:rect l="l" t="t" r="r" b="b"/>
              <a:pathLst>
                <a:path w="13943" h="7983" extrusionOk="0">
                  <a:moveTo>
                    <a:pt x="1" y="1"/>
                  </a:moveTo>
                  <a:lnTo>
                    <a:pt x="1" y="7982"/>
                  </a:lnTo>
                  <a:lnTo>
                    <a:pt x="13942" y="7982"/>
                  </a:lnTo>
                  <a:lnTo>
                    <a:pt x="13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p17">
              <a:extLst>
                <a:ext uri="{FF2B5EF4-FFF2-40B4-BE49-F238E27FC236}">
                  <a16:creationId xmlns:a16="http://schemas.microsoft.com/office/drawing/2014/main" id="{7BF1803B-A7E6-4474-93AF-E373D9A67D07}"/>
                </a:ext>
              </a:extLst>
            </p:cNvPr>
            <p:cNvSpPr/>
            <p:nvPr/>
          </p:nvSpPr>
          <p:spPr>
            <a:xfrm>
              <a:off x="6957326" y="3476981"/>
              <a:ext cx="374962" cy="214662"/>
            </a:xfrm>
            <a:custGeom>
              <a:avLst/>
              <a:gdLst/>
              <a:ahLst/>
              <a:cxnLst/>
              <a:rect l="l" t="t" r="r" b="b"/>
              <a:pathLst>
                <a:path w="13943" h="8036" extrusionOk="0">
                  <a:moveTo>
                    <a:pt x="1" y="0"/>
                  </a:moveTo>
                  <a:lnTo>
                    <a:pt x="1" y="8035"/>
                  </a:lnTo>
                  <a:lnTo>
                    <a:pt x="13942" y="8035"/>
                  </a:lnTo>
                  <a:lnTo>
                    <a:pt x="13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p17">
              <a:extLst>
                <a:ext uri="{FF2B5EF4-FFF2-40B4-BE49-F238E27FC236}">
                  <a16:creationId xmlns:a16="http://schemas.microsoft.com/office/drawing/2014/main" id="{33E9F553-3CFE-B34A-1FA2-A56C98BB0E25}"/>
                </a:ext>
              </a:extLst>
            </p:cNvPr>
            <p:cNvSpPr/>
            <p:nvPr/>
          </p:nvSpPr>
          <p:spPr>
            <a:xfrm>
              <a:off x="7326508" y="2349407"/>
              <a:ext cx="374962" cy="214683"/>
            </a:xfrm>
            <a:custGeom>
              <a:avLst/>
              <a:gdLst/>
              <a:ahLst/>
              <a:cxnLst/>
              <a:rect l="l" t="t" r="r" b="b"/>
              <a:pathLst>
                <a:path w="13943" h="7983" extrusionOk="0">
                  <a:moveTo>
                    <a:pt x="0" y="0"/>
                  </a:moveTo>
                  <a:lnTo>
                    <a:pt x="0" y="7982"/>
                  </a:lnTo>
                  <a:lnTo>
                    <a:pt x="13942" y="7982"/>
                  </a:lnTo>
                  <a:lnTo>
                    <a:pt x="139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p17">
              <a:extLst>
                <a:ext uri="{FF2B5EF4-FFF2-40B4-BE49-F238E27FC236}">
                  <a16:creationId xmlns:a16="http://schemas.microsoft.com/office/drawing/2014/main" id="{537D0551-9D62-D934-35B4-519C9DC4A344}"/>
                </a:ext>
              </a:extLst>
            </p:cNvPr>
            <p:cNvSpPr/>
            <p:nvPr/>
          </p:nvSpPr>
          <p:spPr>
            <a:xfrm>
              <a:off x="7326520" y="2574068"/>
              <a:ext cx="374962" cy="214683"/>
            </a:xfrm>
            <a:custGeom>
              <a:avLst/>
              <a:gdLst/>
              <a:ahLst/>
              <a:cxnLst/>
              <a:rect l="l" t="t" r="r" b="b"/>
              <a:pathLst>
                <a:path w="13943" h="7983" extrusionOk="0">
                  <a:moveTo>
                    <a:pt x="0" y="0"/>
                  </a:moveTo>
                  <a:lnTo>
                    <a:pt x="0" y="7982"/>
                  </a:lnTo>
                  <a:lnTo>
                    <a:pt x="13942" y="7982"/>
                  </a:lnTo>
                  <a:lnTo>
                    <a:pt x="139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p17">
              <a:extLst>
                <a:ext uri="{FF2B5EF4-FFF2-40B4-BE49-F238E27FC236}">
                  <a16:creationId xmlns:a16="http://schemas.microsoft.com/office/drawing/2014/main" id="{5A786D80-822C-286F-58D8-03AFA72A1FC5}"/>
                </a:ext>
              </a:extLst>
            </p:cNvPr>
            <p:cNvSpPr/>
            <p:nvPr/>
          </p:nvSpPr>
          <p:spPr>
            <a:xfrm>
              <a:off x="7326529" y="2800888"/>
              <a:ext cx="374962" cy="211809"/>
            </a:xfrm>
            <a:custGeom>
              <a:avLst/>
              <a:gdLst/>
              <a:ahLst/>
              <a:cxnLst/>
              <a:rect l="l" t="t" r="r" b="b"/>
              <a:pathLst>
                <a:path w="13943" h="8036" extrusionOk="0">
                  <a:moveTo>
                    <a:pt x="0" y="0"/>
                  </a:moveTo>
                  <a:lnTo>
                    <a:pt x="0" y="8036"/>
                  </a:lnTo>
                  <a:lnTo>
                    <a:pt x="13942" y="8036"/>
                  </a:lnTo>
                  <a:lnTo>
                    <a:pt x="13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p17">
              <a:extLst>
                <a:ext uri="{FF2B5EF4-FFF2-40B4-BE49-F238E27FC236}">
                  <a16:creationId xmlns:a16="http://schemas.microsoft.com/office/drawing/2014/main" id="{27DDD5D8-46B1-ED16-7668-9B403219DD79}"/>
                </a:ext>
              </a:extLst>
            </p:cNvPr>
            <p:cNvSpPr/>
            <p:nvPr/>
          </p:nvSpPr>
          <p:spPr>
            <a:xfrm>
              <a:off x="7326520" y="3023388"/>
              <a:ext cx="374962" cy="216108"/>
            </a:xfrm>
            <a:custGeom>
              <a:avLst/>
              <a:gdLst/>
              <a:ahLst/>
              <a:cxnLst/>
              <a:rect l="l" t="t" r="r" b="b"/>
              <a:pathLst>
                <a:path w="13943" h="8036" extrusionOk="0">
                  <a:moveTo>
                    <a:pt x="0" y="0"/>
                  </a:moveTo>
                  <a:lnTo>
                    <a:pt x="0" y="8035"/>
                  </a:lnTo>
                  <a:lnTo>
                    <a:pt x="13942" y="8035"/>
                  </a:lnTo>
                  <a:lnTo>
                    <a:pt x="139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p17">
              <a:extLst>
                <a:ext uri="{FF2B5EF4-FFF2-40B4-BE49-F238E27FC236}">
                  <a16:creationId xmlns:a16="http://schemas.microsoft.com/office/drawing/2014/main" id="{F88C9408-C399-8E95-80E6-EE1FDE815BA4}"/>
                </a:ext>
              </a:extLst>
            </p:cNvPr>
            <p:cNvSpPr/>
            <p:nvPr/>
          </p:nvSpPr>
          <p:spPr>
            <a:xfrm>
              <a:off x="7326520" y="3252046"/>
              <a:ext cx="374962" cy="214683"/>
            </a:xfrm>
            <a:custGeom>
              <a:avLst/>
              <a:gdLst/>
              <a:ahLst/>
              <a:cxnLst/>
              <a:rect l="l" t="t" r="r" b="b"/>
              <a:pathLst>
                <a:path w="13943" h="7983" extrusionOk="0">
                  <a:moveTo>
                    <a:pt x="0" y="1"/>
                  </a:moveTo>
                  <a:lnTo>
                    <a:pt x="0" y="7983"/>
                  </a:lnTo>
                  <a:lnTo>
                    <a:pt x="13942" y="7983"/>
                  </a:lnTo>
                  <a:lnTo>
                    <a:pt x="13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p17">
              <a:extLst>
                <a:ext uri="{FF2B5EF4-FFF2-40B4-BE49-F238E27FC236}">
                  <a16:creationId xmlns:a16="http://schemas.microsoft.com/office/drawing/2014/main" id="{711CA25E-3267-D107-E198-0A6B9D565C8C}"/>
                </a:ext>
              </a:extLst>
            </p:cNvPr>
            <p:cNvSpPr/>
            <p:nvPr/>
          </p:nvSpPr>
          <p:spPr>
            <a:xfrm>
              <a:off x="7326520" y="3476993"/>
              <a:ext cx="374962" cy="214683"/>
            </a:xfrm>
            <a:custGeom>
              <a:avLst/>
              <a:gdLst/>
              <a:ahLst/>
              <a:cxnLst/>
              <a:rect l="l" t="t" r="r" b="b"/>
              <a:pathLst>
                <a:path w="13943" h="7983" extrusionOk="0">
                  <a:moveTo>
                    <a:pt x="0" y="1"/>
                  </a:moveTo>
                  <a:lnTo>
                    <a:pt x="0" y="7982"/>
                  </a:lnTo>
                  <a:lnTo>
                    <a:pt x="13942" y="7982"/>
                  </a:lnTo>
                  <a:lnTo>
                    <a:pt x="13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p17">
              <a:extLst>
                <a:ext uri="{FF2B5EF4-FFF2-40B4-BE49-F238E27FC236}">
                  <a16:creationId xmlns:a16="http://schemas.microsoft.com/office/drawing/2014/main" id="{73365A34-300D-3909-97A3-CC67772B0384}"/>
                </a:ext>
              </a:extLst>
            </p:cNvPr>
            <p:cNvSpPr/>
            <p:nvPr/>
          </p:nvSpPr>
          <p:spPr>
            <a:xfrm>
              <a:off x="7691404" y="2349407"/>
              <a:ext cx="374962" cy="216108"/>
            </a:xfrm>
            <a:custGeom>
              <a:avLst/>
              <a:gdLst/>
              <a:ahLst/>
              <a:cxnLst/>
              <a:rect l="l" t="t" r="r" b="b"/>
              <a:pathLst>
                <a:path w="13943" h="8036" extrusionOk="0">
                  <a:moveTo>
                    <a:pt x="1" y="1"/>
                  </a:moveTo>
                  <a:lnTo>
                    <a:pt x="1" y="8036"/>
                  </a:lnTo>
                  <a:lnTo>
                    <a:pt x="13942" y="8036"/>
                  </a:lnTo>
                  <a:lnTo>
                    <a:pt x="13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3;p17">
              <a:extLst>
                <a:ext uri="{FF2B5EF4-FFF2-40B4-BE49-F238E27FC236}">
                  <a16:creationId xmlns:a16="http://schemas.microsoft.com/office/drawing/2014/main" id="{BF4A9985-9992-4381-E4DD-F634C60EC130}"/>
                </a:ext>
              </a:extLst>
            </p:cNvPr>
            <p:cNvSpPr/>
            <p:nvPr/>
          </p:nvSpPr>
          <p:spPr>
            <a:xfrm>
              <a:off x="7691410" y="2574068"/>
              <a:ext cx="374962" cy="214683"/>
            </a:xfrm>
            <a:custGeom>
              <a:avLst/>
              <a:gdLst/>
              <a:ahLst/>
              <a:cxnLst/>
              <a:rect l="l" t="t" r="r" b="b"/>
              <a:pathLst>
                <a:path w="13943" h="7983" extrusionOk="0">
                  <a:moveTo>
                    <a:pt x="1" y="1"/>
                  </a:moveTo>
                  <a:lnTo>
                    <a:pt x="1" y="7982"/>
                  </a:lnTo>
                  <a:lnTo>
                    <a:pt x="13942" y="7982"/>
                  </a:lnTo>
                  <a:lnTo>
                    <a:pt x="13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p17">
              <a:extLst>
                <a:ext uri="{FF2B5EF4-FFF2-40B4-BE49-F238E27FC236}">
                  <a16:creationId xmlns:a16="http://schemas.microsoft.com/office/drawing/2014/main" id="{7831E955-D5E6-8919-67DD-878EBB9DAEBA}"/>
                </a:ext>
              </a:extLst>
            </p:cNvPr>
            <p:cNvSpPr/>
            <p:nvPr/>
          </p:nvSpPr>
          <p:spPr>
            <a:xfrm>
              <a:off x="7691410" y="2798728"/>
              <a:ext cx="374962" cy="214683"/>
            </a:xfrm>
            <a:custGeom>
              <a:avLst/>
              <a:gdLst/>
              <a:ahLst/>
              <a:cxnLst/>
              <a:rect l="l" t="t" r="r" b="b"/>
              <a:pathLst>
                <a:path w="13943" h="7983" extrusionOk="0">
                  <a:moveTo>
                    <a:pt x="1" y="1"/>
                  </a:moveTo>
                  <a:lnTo>
                    <a:pt x="1" y="7983"/>
                  </a:lnTo>
                  <a:lnTo>
                    <a:pt x="13942" y="7983"/>
                  </a:lnTo>
                  <a:lnTo>
                    <a:pt x="13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5;p17">
              <a:extLst>
                <a:ext uri="{FF2B5EF4-FFF2-40B4-BE49-F238E27FC236}">
                  <a16:creationId xmlns:a16="http://schemas.microsoft.com/office/drawing/2014/main" id="{D0F588E5-982F-4D12-9FBD-F45649ED9135}"/>
                </a:ext>
              </a:extLst>
            </p:cNvPr>
            <p:cNvSpPr/>
            <p:nvPr/>
          </p:nvSpPr>
          <p:spPr>
            <a:xfrm>
              <a:off x="7691410" y="3023388"/>
              <a:ext cx="374962" cy="214683"/>
            </a:xfrm>
            <a:custGeom>
              <a:avLst/>
              <a:gdLst/>
              <a:ahLst/>
              <a:cxnLst/>
              <a:rect l="l" t="t" r="r" b="b"/>
              <a:pathLst>
                <a:path w="13943" h="7983" extrusionOk="0">
                  <a:moveTo>
                    <a:pt x="1" y="1"/>
                  </a:moveTo>
                  <a:lnTo>
                    <a:pt x="1" y="7983"/>
                  </a:lnTo>
                  <a:lnTo>
                    <a:pt x="13942" y="7983"/>
                  </a:lnTo>
                  <a:lnTo>
                    <a:pt x="139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6;p17">
              <a:extLst>
                <a:ext uri="{FF2B5EF4-FFF2-40B4-BE49-F238E27FC236}">
                  <a16:creationId xmlns:a16="http://schemas.microsoft.com/office/drawing/2014/main" id="{F473D67F-667B-C81F-0B74-2992ECCAEA67}"/>
                </a:ext>
              </a:extLst>
            </p:cNvPr>
            <p:cNvSpPr/>
            <p:nvPr/>
          </p:nvSpPr>
          <p:spPr>
            <a:xfrm>
              <a:off x="7691410" y="3251782"/>
              <a:ext cx="374962" cy="214656"/>
            </a:xfrm>
            <a:custGeom>
              <a:avLst/>
              <a:gdLst/>
              <a:ahLst/>
              <a:cxnLst/>
              <a:rect l="l" t="t" r="r" b="b"/>
              <a:pathLst>
                <a:path w="13943" h="7982" extrusionOk="0">
                  <a:moveTo>
                    <a:pt x="1" y="0"/>
                  </a:moveTo>
                  <a:lnTo>
                    <a:pt x="1" y="7982"/>
                  </a:lnTo>
                  <a:lnTo>
                    <a:pt x="13942" y="7982"/>
                  </a:lnTo>
                  <a:lnTo>
                    <a:pt x="139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p17">
              <a:extLst>
                <a:ext uri="{FF2B5EF4-FFF2-40B4-BE49-F238E27FC236}">
                  <a16:creationId xmlns:a16="http://schemas.microsoft.com/office/drawing/2014/main" id="{C5B51A8B-A2E1-C4B1-CEF8-43AE9CA771B8}"/>
                </a:ext>
              </a:extLst>
            </p:cNvPr>
            <p:cNvSpPr/>
            <p:nvPr/>
          </p:nvSpPr>
          <p:spPr>
            <a:xfrm>
              <a:off x="7691410" y="3476993"/>
              <a:ext cx="374962" cy="214656"/>
            </a:xfrm>
            <a:custGeom>
              <a:avLst/>
              <a:gdLst/>
              <a:ahLst/>
              <a:cxnLst/>
              <a:rect l="l" t="t" r="r" b="b"/>
              <a:pathLst>
                <a:path w="13943" h="7982" extrusionOk="0">
                  <a:moveTo>
                    <a:pt x="1" y="0"/>
                  </a:moveTo>
                  <a:lnTo>
                    <a:pt x="1" y="7982"/>
                  </a:lnTo>
                  <a:lnTo>
                    <a:pt x="13942" y="7982"/>
                  </a:lnTo>
                  <a:lnTo>
                    <a:pt x="13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p17">
              <a:extLst>
                <a:ext uri="{FF2B5EF4-FFF2-40B4-BE49-F238E27FC236}">
                  <a16:creationId xmlns:a16="http://schemas.microsoft.com/office/drawing/2014/main" id="{D08F084A-118B-6CD8-5FD7-29C7A70EF8B0}"/>
                </a:ext>
              </a:extLst>
            </p:cNvPr>
            <p:cNvSpPr/>
            <p:nvPr/>
          </p:nvSpPr>
          <p:spPr>
            <a:xfrm>
              <a:off x="8056300" y="2349407"/>
              <a:ext cx="373537" cy="214683"/>
            </a:xfrm>
            <a:custGeom>
              <a:avLst/>
              <a:gdLst/>
              <a:ahLst/>
              <a:cxnLst/>
              <a:rect l="l" t="t" r="r" b="b"/>
              <a:pathLst>
                <a:path w="13890" h="7983" extrusionOk="0">
                  <a:moveTo>
                    <a:pt x="1" y="1"/>
                  </a:moveTo>
                  <a:lnTo>
                    <a:pt x="1" y="7982"/>
                  </a:lnTo>
                  <a:lnTo>
                    <a:pt x="13889" y="7982"/>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p17">
              <a:extLst>
                <a:ext uri="{FF2B5EF4-FFF2-40B4-BE49-F238E27FC236}">
                  <a16:creationId xmlns:a16="http://schemas.microsoft.com/office/drawing/2014/main" id="{CD5D10C2-1A50-BB4C-6005-5E180E8AA1AA}"/>
                </a:ext>
              </a:extLst>
            </p:cNvPr>
            <p:cNvSpPr/>
            <p:nvPr/>
          </p:nvSpPr>
          <p:spPr>
            <a:xfrm>
              <a:off x="8056300" y="2574068"/>
              <a:ext cx="373537" cy="214683"/>
            </a:xfrm>
            <a:custGeom>
              <a:avLst/>
              <a:gdLst/>
              <a:ahLst/>
              <a:cxnLst/>
              <a:rect l="l" t="t" r="r" b="b"/>
              <a:pathLst>
                <a:path w="13890" h="7983" extrusionOk="0">
                  <a:moveTo>
                    <a:pt x="1" y="1"/>
                  </a:moveTo>
                  <a:lnTo>
                    <a:pt x="1" y="7982"/>
                  </a:lnTo>
                  <a:lnTo>
                    <a:pt x="13889" y="7982"/>
                  </a:lnTo>
                  <a:lnTo>
                    <a:pt x="13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p17">
              <a:extLst>
                <a:ext uri="{FF2B5EF4-FFF2-40B4-BE49-F238E27FC236}">
                  <a16:creationId xmlns:a16="http://schemas.microsoft.com/office/drawing/2014/main" id="{E926161B-E7DD-4D52-8465-EEF4556BD61D}"/>
                </a:ext>
              </a:extLst>
            </p:cNvPr>
            <p:cNvSpPr/>
            <p:nvPr/>
          </p:nvSpPr>
          <p:spPr>
            <a:xfrm>
              <a:off x="8056300" y="279872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1;p17">
              <a:extLst>
                <a:ext uri="{FF2B5EF4-FFF2-40B4-BE49-F238E27FC236}">
                  <a16:creationId xmlns:a16="http://schemas.microsoft.com/office/drawing/2014/main" id="{F6FAF4E8-4BB7-F31F-ABA5-4D813F5C1AAA}"/>
                </a:ext>
              </a:extLst>
            </p:cNvPr>
            <p:cNvSpPr/>
            <p:nvPr/>
          </p:nvSpPr>
          <p:spPr>
            <a:xfrm>
              <a:off x="8056300" y="3023388"/>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2;p17">
              <a:extLst>
                <a:ext uri="{FF2B5EF4-FFF2-40B4-BE49-F238E27FC236}">
                  <a16:creationId xmlns:a16="http://schemas.microsoft.com/office/drawing/2014/main" id="{DCA2EA50-E25D-3A69-6C04-A4E826A7CBC8}"/>
                </a:ext>
              </a:extLst>
            </p:cNvPr>
            <p:cNvSpPr/>
            <p:nvPr/>
          </p:nvSpPr>
          <p:spPr>
            <a:xfrm>
              <a:off x="8056300" y="3250335"/>
              <a:ext cx="373537" cy="216108"/>
            </a:xfrm>
            <a:custGeom>
              <a:avLst/>
              <a:gdLst/>
              <a:ahLst/>
              <a:cxnLst/>
              <a:rect l="l" t="t" r="r" b="b"/>
              <a:pathLst>
                <a:path w="13890" h="8036" extrusionOk="0">
                  <a:moveTo>
                    <a:pt x="1" y="1"/>
                  </a:moveTo>
                  <a:lnTo>
                    <a:pt x="1" y="8036"/>
                  </a:lnTo>
                  <a:lnTo>
                    <a:pt x="13889" y="8036"/>
                  </a:lnTo>
                  <a:lnTo>
                    <a:pt x="13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3;p17">
              <a:extLst>
                <a:ext uri="{FF2B5EF4-FFF2-40B4-BE49-F238E27FC236}">
                  <a16:creationId xmlns:a16="http://schemas.microsoft.com/office/drawing/2014/main" id="{D3689DE4-196C-3D92-55B0-F2FE2A4A6773}"/>
                </a:ext>
              </a:extLst>
            </p:cNvPr>
            <p:cNvSpPr/>
            <p:nvPr/>
          </p:nvSpPr>
          <p:spPr>
            <a:xfrm>
              <a:off x="8056300" y="3476993"/>
              <a:ext cx="373537" cy="214683"/>
            </a:xfrm>
            <a:custGeom>
              <a:avLst/>
              <a:gdLst/>
              <a:ahLst/>
              <a:cxnLst/>
              <a:rect l="l" t="t" r="r" b="b"/>
              <a:pathLst>
                <a:path w="13890" h="7983" extrusionOk="0">
                  <a:moveTo>
                    <a:pt x="1" y="1"/>
                  </a:moveTo>
                  <a:lnTo>
                    <a:pt x="1" y="7983"/>
                  </a:lnTo>
                  <a:lnTo>
                    <a:pt x="13889" y="7983"/>
                  </a:lnTo>
                  <a:lnTo>
                    <a:pt x="138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p17">
              <a:extLst>
                <a:ext uri="{FF2B5EF4-FFF2-40B4-BE49-F238E27FC236}">
                  <a16:creationId xmlns:a16="http://schemas.microsoft.com/office/drawing/2014/main" id="{31AC12AB-0B5E-4ED1-6E31-2B211377D99A}"/>
                </a:ext>
              </a:extLst>
            </p:cNvPr>
            <p:cNvSpPr/>
            <p:nvPr/>
          </p:nvSpPr>
          <p:spPr>
            <a:xfrm>
              <a:off x="6317687" y="2349407"/>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5;p17">
              <a:extLst>
                <a:ext uri="{FF2B5EF4-FFF2-40B4-BE49-F238E27FC236}">
                  <a16:creationId xmlns:a16="http://schemas.microsoft.com/office/drawing/2014/main" id="{0572F242-6CF2-DBE4-0352-52ED5A43675A}"/>
                </a:ext>
              </a:extLst>
            </p:cNvPr>
            <p:cNvSpPr/>
            <p:nvPr/>
          </p:nvSpPr>
          <p:spPr>
            <a:xfrm>
              <a:off x="6317687" y="2574068"/>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p17">
              <a:extLst>
                <a:ext uri="{FF2B5EF4-FFF2-40B4-BE49-F238E27FC236}">
                  <a16:creationId xmlns:a16="http://schemas.microsoft.com/office/drawing/2014/main" id="{D7209016-DEDA-D956-4D45-4672DD01CD6E}"/>
                </a:ext>
              </a:extLst>
            </p:cNvPr>
            <p:cNvSpPr/>
            <p:nvPr/>
          </p:nvSpPr>
          <p:spPr>
            <a:xfrm>
              <a:off x="6317687" y="2798728"/>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p17">
              <a:extLst>
                <a:ext uri="{FF2B5EF4-FFF2-40B4-BE49-F238E27FC236}">
                  <a16:creationId xmlns:a16="http://schemas.microsoft.com/office/drawing/2014/main" id="{A19E2F4E-402E-78C5-4CA3-E474C0AADAC3}"/>
                </a:ext>
              </a:extLst>
            </p:cNvPr>
            <p:cNvSpPr/>
            <p:nvPr/>
          </p:nvSpPr>
          <p:spPr>
            <a:xfrm>
              <a:off x="6317687" y="3023388"/>
              <a:ext cx="290520" cy="214683"/>
            </a:xfrm>
            <a:custGeom>
              <a:avLst/>
              <a:gdLst/>
              <a:ahLst/>
              <a:cxnLst/>
              <a:rect l="l" t="t" r="r" b="b"/>
              <a:pathLst>
                <a:path w="10803" h="7983" extrusionOk="0">
                  <a:moveTo>
                    <a:pt x="1" y="1"/>
                  </a:moveTo>
                  <a:lnTo>
                    <a:pt x="1" y="7983"/>
                  </a:lnTo>
                  <a:lnTo>
                    <a:pt x="10803" y="7983"/>
                  </a:lnTo>
                  <a:lnTo>
                    <a:pt x="108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8;p17">
              <a:extLst>
                <a:ext uri="{FF2B5EF4-FFF2-40B4-BE49-F238E27FC236}">
                  <a16:creationId xmlns:a16="http://schemas.microsoft.com/office/drawing/2014/main" id="{3259E42E-26EA-00D0-452E-7265805CC408}"/>
                </a:ext>
              </a:extLst>
            </p:cNvPr>
            <p:cNvSpPr/>
            <p:nvPr/>
          </p:nvSpPr>
          <p:spPr>
            <a:xfrm>
              <a:off x="4833789" y="2687110"/>
              <a:ext cx="246174" cy="204652"/>
            </a:xfrm>
            <a:custGeom>
              <a:avLst/>
              <a:gdLst/>
              <a:ahLst/>
              <a:cxnLst/>
              <a:rect l="l" t="t" r="r" b="b"/>
              <a:pathLst>
                <a:path w="9154" h="7610" extrusionOk="0">
                  <a:moveTo>
                    <a:pt x="1118" y="1"/>
                  </a:moveTo>
                  <a:lnTo>
                    <a:pt x="692" y="267"/>
                  </a:lnTo>
                  <a:lnTo>
                    <a:pt x="373" y="533"/>
                  </a:lnTo>
                  <a:lnTo>
                    <a:pt x="160" y="799"/>
                  </a:lnTo>
                  <a:lnTo>
                    <a:pt x="54" y="1171"/>
                  </a:lnTo>
                  <a:lnTo>
                    <a:pt x="1" y="1437"/>
                  </a:lnTo>
                  <a:lnTo>
                    <a:pt x="54" y="1757"/>
                  </a:lnTo>
                  <a:lnTo>
                    <a:pt x="160" y="2076"/>
                  </a:lnTo>
                  <a:lnTo>
                    <a:pt x="267" y="2342"/>
                  </a:lnTo>
                  <a:lnTo>
                    <a:pt x="639" y="2927"/>
                  </a:lnTo>
                  <a:lnTo>
                    <a:pt x="1065" y="3459"/>
                  </a:lnTo>
                  <a:lnTo>
                    <a:pt x="1916" y="4311"/>
                  </a:lnTo>
                  <a:lnTo>
                    <a:pt x="2768" y="5056"/>
                  </a:lnTo>
                  <a:lnTo>
                    <a:pt x="3726" y="5747"/>
                  </a:lnTo>
                  <a:lnTo>
                    <a:pt x="4737" y="6333"/>
                  </a:lnTo>
                  <a:lnTo>
                    <a:pt x="5748" y="6812"/>
                  </a:lnTo>
                  <a:lnTo>
                    <a:pt x="6865" y="7184"/>
                  </a:lnTo>
                  <a:lnTo>
                    <a:pt x="7983" y="7450"/>
                  </a:lnTo>
                  <a:lnTo>
                    <a:pt x="9153" y="7610"/>
                  </a:lnTo>
                  <a:lnTo>
                    <a:pt x="9153" y="7291"/>
                  </a:lnTo>
                  <a:lnTo>
                    <a:pt x="8036" y="7131"/>
                  </a:lnTo>
                  <a:lnTo>
                    <a:pt x="6971" y="6865"/>
                  </a:lnTo>
                  <a:lnTo>
                    <a:pt x="5907" y="6492"/>
                  </a:lnTo>
                  <a:lnTo>
                    <a:pt x="4896" y="6013"/>
                  </a:lnTo>
                  <a:lnTo>
                    <a:pt x="3885" y="5428"/>
                  </a:lnTo>
                  <a:lnTo>
                    <a:pt x="2981" y="4790"/>
                  </a:lnTo>
                  <a:lnTo>
                    <a:pt x="2129" y="4045"/>
                  </a:lnTo>
                  <a:lnTo>
                    <a:pt x="1331" y="3246"/>
                  </a:lnTo>
                  <a:lnTo>
                    <a:pt x="958" y="2768"/>
                  </a:lnTo>
                  <a:lnTo>
                    <a:pt x="586" y="2235"/>
                  </a:lnTo>
                  <a:lnTo>
                    <a:pt x="480" y="1969"/>
                  </a:lnTo>
                  <a:lnTo>
                    <a:pt x="373" y="1703"/>
                  </a:lnTo>
                  <a:lnTo>
                    <a:pt x="373" y="1490"/>
                  </a:lnTo>
                  <a:lnTo>
                    <a:pt x="373" y="1224"/>
                  </a:lnTo>
                  <a:lnTo>
                    <a:pt x="480" y="958"/>
                  </a:lnTo>
                  <a:lnTo>
                    <a:pt x="639" y="746"/>
                  </a:lnTo>
                  <a:lnTo>
                    <a:pt x="905" y="533"/>
                  </a:lnTo>
                  <a:lnTo>
                    <a:pt x="1278" y="320"/>
                  </a:lnTo>
                  <a:lnTo>
                    <a:pt x="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9;p17">
              <a:extLst>
                <a:ext uri="{FF2B5EF4-FFF2-40B4-BE49-F238E27FC236}">
                  <a16:creationId xmlns:a16="http://schemas.microsoft.com/office/drawing/2014/main" id="{EC455809-DC36-6A66-91ED-4EE46919E5C3}"/>
                </a:ext>
              </a:extLst>
            </p:cNvPr>
            <p:cNvSpPr/>
            <p:nvPr/>
          </p:nvSpPr>
          <p:spPr>
            <a:xfrm>
              <a:off x="4447439" y="2697141"/>
              <a:ext cx="3042349" cy="2724641"/>
            </a:xfrm>
            <a:custGeom>
              <a:avLst/>
              <a:gdLst/>
              <a:ahLst/>
              <a:cxnLst/>
              <a:rect l="l" t="t" r="r" b="b"/>
              <a:pathLst>
                <a:path w="113130" h="101316" extrusionOk="0">
                  <a:moveTo>
                    <a:pt x="88812" y="0"/>
                  </a:moveTo>
                  <a:lnTo>
                    <a:pt x="0" y="2607"/>
                  </a:lnTo>
                  <a:lnTo>
                    <a:pt x="54" y="4629"/>
                  </a:lnTo>
                  <a:lnTo>
                    <a:pt x="88918" y="2022"/>
                  </a:lnTo>
                  <a:lnTo>
                    <a:pt x="89823" y="2022"/>
                  </a:lnTo>
                  <a:lnTo>
                    <a:pt x="90727" y="2128"/>
                  </a:lnTo>
                  <a:lnTo>
                    <a:pt x="91579" y="2288"/>
                  </a:lnTo>
                  <a:lnTo>
                    <a:pt x="92430" y="2554"/>
                  </a:lnTo>
                  <a:lnTo>
                    <a:pt x="93228" y="2873"/>
                  </a:lnTo>
                  <a:lnTo>
                    <a:pt x="93973" y="3299"/>
                  </a:lnTo>
                  <a:lnTo>
                    <a:pt x="94718" y="3725"/>
                  </a:lnTo>
                  <a:lnTo>
                    <a:pt x="95410" y="4257"/>
                  </a:lnTo>
                  <a:lnTo>
                    <a:pt x="96049" y="4842"/>
                  </a:lnTo>
                  <a:lnTo>
                    <a:pt x="96581" y="5481"/>
                  </a:lnTo>
                  <a:lnTo>
                    <a:pt x="97113" y="6173"/>
                  </a:lnTo>
                  <a:lnTo>
                    <a:pt x="97592" y="6918"/>
                  </a:lnTo>
                  <a:lnTo>
                    <a:pt x="97964" y="7716"/>
                  </a:lnTo>
                  <a:lnTo>
                    <a:pt x="98283" y="8567"/>
                  </a:lnTo>
                  <a:lnTo>
                    <a:pt x="98550" y="9419"/>
                  </a:lnTo>
                  <a:lnTo>
                    <a:pt x="98709" y="10323"/>
                  </a:lnTo>
                  <a:lnTo>
                    <a:pt x="111161" y="101316"/>
                  </a:lnTo>
                  <a:lnTo>
                    <a:pt x="113130" y="101050"/>
                  </a:lnTo>
                  <a:lnTo>
                    <a:pt x="100678" y="10057"/>
                  </a:lnTo>
                  <a:lnTo>
                    <a:pt x="100518" y="8940"/>
                  </a:lnTo>
                  <a:lnTo>
                    <a:pt x="100199" y="7929"/>
                  </a:lnTo>
                  <a:lnTo>
                    <a:pt x="99827" y="6918"/>
                  </a:lnTo>
                  <a:lnTo>
                    <a:pt x="99348" y="5960"/>
                  </a:lnTo>
                  <a:lnTo>
                    <a:pt x="98816" y="5055"/>
                  </a:lnTo>
                  <a:lnTo>
                    <a:pt x="98177" y="4204"/>
                  </a:lnTo>
                  <a:lnTo>
                    <a:pt x="97485" y="3459"/>
                  </a:lnTo>
                  <a:lnTo>
                    <a:pt x="96687" y="2714"/>
                  </a:lnTo>
                  <a:lnTo>
                    <a:pt x="95889" y="2075"/>
                  </a:lnTo>
                  <a:lnTo>
                    <a:pt x="94984" y="1543"/>
                  </a:lnTo>
                  <a:lnTo>
                    <a:pt x="94080" y="1064"/>
                  </a:lnTo>
                  <a:lnTo>
                    <a:pt x="93069" y="639"/>
                  </a:lnTo>
                  <a:lnTo>
                    <a:pt x="92058" y="373"/>
                  </a:lnTo>
                  <a:lnTo>
                    <a:pt x="91047" y="106"/>
                  </a:lnTo>
                  <a:lnTo>
                    <a:pt x="89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0;p17">
              <a:extLst>
                <a:ext uri="{FF2B5EF4-FFF2-40B4-BE49-F238E27FC236}">
                  <a16:creationId xmlns:a16="http://schemas.microsoft.com/office/drawing/2014/main" id="{32A40F96-F6D2-936C-BA6B-1CE73287D827}"/>
                </a:ext>
              </a:extLst>
            </p:cNvPr>
            <p:cNvSpPr/>
            <p:nvPr/>
          </p:nvSpPr>
          <p:spPr>
            <a:xfrm>
              <a:off x="5846898" y="2661348"/>
              <a:ext cx="1681480" cy="2965086"/>
            </a:xfrm>
            <a:custGeom>
              <a:avLst/>
              <a:gdLst/>
              <a:ahLst/>
              <a:cxnLst/>
              <a:rect l="l" t="t" r="r" b="b"/>
              <a:pathLst>
                <a:path w="62526" h="110257" extrusionOk="0">
                  <a:moveTo>
                    <a:pt x="34163" y="1"/>
                  </a:moveTo>
                  <a:lnTo>
                    <a:pt x="33312" y="54"/>
                  </a:lnTo>
                  <a:lnTo>
                    <a:pt x="32460" y="107"/>
                  </a:lnTo>
                  <a:lnTo>
                    <a:pt x="31662" y="214"/>
                  </a:lnTo>
                  <a:lnTo>
                    <a:pt x="29959" y="533"/>
                  </a:lnTo>
                  <a:lnTo>
                    <a:pt x="28257" y="959"/>
                  </a:lnTo>
                  <a:lnTo>
                    <a:pt x="26607" y="1437"/>
                  </a:lnTo>
                  <a:lnTo>
                    <a:pt x="24904" y="2076"/>
                  </a:lnTo>
                  <a:lnTo>
                    <a:pt x="23255" y="2768"/>
                  </a:lnTo>
                  <a:lnTo>
                    <a:pt x="21605" y="3513"/>
                  </a:lnTo>
                  <a:lnTo>
                    <a:pt x="20009" y="4311"/>
                  </a:lnTo>
                  <a:lnTo>
                    <a:pt x="18412" y="5162"/>
                  </a:lnTo>
                  <a:lnTo>
                    <a:pt x="15326" y="6971"/>
                  </a:lnTo>
                  <a:lnTo>
                    <a:pt x="14315" y="7397"/>
                  </a:lnTo>
                  <a:lnTo>
                    <a:pt x="13357" y="7716"/>
                  </a:lnTo>
                  <a:lnTo>
                    <a:pt x="12346" y="8036"/>
                  </a:lnTo>
                  <a:lnTo>
                    <a:pt x="11335" y="8195"/>
                  </a:lnTo>
                  <a:lnTo>
                    <a:pt x="10324" y="8302"/>
                  </a:lnTo>
                  <a:lnTo>
                    <a:pt x="9313" y="8302"/>
                  </a:lnTo>
                  <a:lnTo>
                    <a:pt x="8302" y="8249"/>
                  </a:lnTo>
                  <a:lnTo>
                    <a:pt x="7291" y="8089"/>
                  </a:lnTo>
                  <a:lnTo>
                    <a:pt x="6333" y="7876"/>
                  </a:lnTo>
                  <a:lnTo>
                    <a:pt x="5322" y="7557"/>
                  </a:lnTo>
                  <a:lnTo>
                    <a:pt x="4418" y="7184"/>
                  </a:lnTo>
                  <a:lnTo>
                    <a:pt x="3513" y="6759"/>
                  </a:lnTo>
                  <a:lnTo>
                    <a:pt x="2608" y="6227"/>
                  </a:lnTo>
                  <a:lnTo>
                    <a:pt x="1810" y="5588"/>
                  </a:lnTo>
                  <a:lnTo>
                    <a:pt x="1012" y="4896"/>
                  </a:lnTo>
                  <a:lnTo>
                    <a:pt x="267" y="4151"/>
                  </a:lnTo>
                  <a:lnTo>
                    <a:pt x="1" y="4364"/>
                  </a:lnTo>
                  <a:lnTo>
                    <a:pt x="746" y="5162"/>
                  </a:lnTo>
                  <a:lnTo>
                    <a:pt x="1597" y="5854"/>
                  </a:lnTo>
                  <a:lnTo>
                    <a:pt x="2449" y="6493"/>
                  </a:lnTo>
                  <a:lnTo>
                    <a:pt x="3353" y="7025"/>
                  </a:lnTo>
                  <a:lnTo>
                    <a:pt x="4258" y="7504"/>
                  </a:lnTo>
                  <a:lnTo>
                    <a:pt x="5216" y="7876"/>
                  </a:lnTo>
                  <a:lnTo>
                    <a:pt x="6227" y="8195"/>
                  </a:lnTo>
                  <a:lnTo>
                    <a:pt x="7238" y="8461"/>
                  </a:lnTo>
                  <a:lnTo>
                    <a:pt x="8249" y="8568"/>
                  </a:lnTo>
                  <a:lnTo>
                    <a:pt x="9260" y="8674"/>
                  </a:lnTo>
                  <a:lnTo>
                    <a:pt x="10324" y="8621"/>
                  </a:lnTo>
                  <a:lnTo>
                    <a:pt x="11388" y="8515"/>
                  </a:lnTo>
                  <a:lnTo>
                    <a:pt x="12399" y="8355"/>
                  </a:lnTo>
                  <a:lnTo>
                    <a:pt x="13464" y="8036"/>
                  </a:lnTo>
                  <a:lnTo>
                    <a:pt x="14475" y="7716"/>
                  </a:lnTo>
                  <a:lnTo>
                    <a:pt x="15486" y="7238"/>
                  </a:lnTo>
                  <a:lnTo>
                    <a:pt x="18572" y="5482"/>
                  </a:lnTo>
                  <a:lnTo>
                    <a:pt x="20115" y="4630"/>
                  </a:lnTo>
                  <a:lnTo>
                    <a:pt x="21712" y="3832"/>
                  </a:lnTo>
                  <a:lnTo>
                    <a:pt x="23361" y="3087"/>
                  </a:lnTo>
                  <a:lnTo>
                    <a:pt x="25011" y="2395"/>
                  </a:lnTo>
                  <a:lnTo>
                    <a:pt x="26660" y="1810"/>
                  </a:lnTo>
                  <a:lnTo>
                    <a:pt x="28310" y="1278"/>
                  </a:lnTo>
                  <a:lnTo>
                    <a:pt x="29959" y="852"/>
                  </a:lnTo>
                  <a:lnTo>
                    <a:pt x="31662" y="533"/>
                  </a:lnTo>
                  <a:lnTo>
                    <a:pt x="32460" y="426"/>
                  </a:lnTo>
                  <a:lnTo>
                    <a:pt x="33312" y="373"/>
                  </a:lnTo>
                  <a:lnTo>
                    <a:pt x="34163" y="320"/>
                  </a:lnTo>
                  <a:lnTo>
                    <a:pt x="34961" y="320"/>
                  </a:lnTo>
                  <a:lnTo>
                    <a:pt x="35813" y="373"/>
                  </a:lnTo>
                  <a:lnTo>
                    <a:pt x="36664" y="480"/>
                  </a:lnTo>
                  <a:lnTo>
                    <a:pt x="37462" y="586"/>
                  </a:lnTo>
                  <a:lnTo>
                    <a:pt x="38314" y="746"/>
                  </a:lnTo>
                  <a:lnTo>
                    <a:pt x="39112" y="959"/>
                  </a:lnTo>
                  <a:lnTo>
                    <a:pt x="39963" y="1171"/>
                  </a:lnTo>
                  <a:lnTo>
                    <a:pt x="40762" y="1491"/>
                  </a:lnTo>
                  <a:lnTo>
                    <a:pt x="41613" y="1863"/>
                  </a:lnTo>
                  <a:lnTo>
                    <a:pt x="42464" y="2395"/>
                  </a:lnTo>
                  <a:lnTo>
                    <a:pt x="43316" y="2927"/>
                  </a:lnTo>
                  <a:lnTo>
                    <a:pt x="44061" y="3513"/>
                  </a:lnTo>
                  <a:lnTo>
                    <a:pt x="44806" y="4151"/>
                  </a:lnTo>
                  <a:lnTo>
                    <a:pt x="45444" y="4843"/>
                  </a:lnTo>
                  <a:lnTo>
                    <a:pt x="46083" y="5535"/>
                  </a:lnTo>
                  <a:lnTo>
                    <a:pt x="46668" y="6280"/>
                  </a:lnTo>
                  <a:lnTo>
                    <a:pt x="47200" y="7078"/>
                  </a:lnTo>
                  <a:lnTo>
                    <a:pt x="47679" y="7876"/>
                  </a:lnTo>
                  <a:lnTo>
                    <a:pt x="48105" y="8727"/>
                  </a:lnTo>
                  <a:lnTo>
                    <a:pt x="48477" y="9632"/>
                  </a:lnTo>
                  <a:lnTo>
                    <a:pt x="48797" y="10590"/>
                  </a:lnTo>
                  <a:lnTo>
                    <a:pt x="49063" y="11548"/>
                  </a:lnTo>
                  <a:lnTo>
                    <a:pt x="49276" y="12559"/>
                  </a:lnTo>
                  <a:lnTo>
                    <a:pt x="49488" y="13623"/>
                  </a:lnTo>
                  <a:lnTo>
                    <a:pt x="49595" y="14687"/>
                  </a:lnTo>
                  <a:lnTo>
                    <a:pt x="49701" y="15751"/>
                  </a:lnTo>
                  <a:lnTo>
                    <a:pt x="49701" y="16763"/>
                  </a:lnTo>
                  <a:lnTo>
                    <a:pt x="49701" y="17827"/>
                  </a:lnTo>
                  <a:lnTo>
                    <a:pt x="49701" y="18838"/>
                  </a:lnTo>
                  <a:lnTo>
                    <a:pt x="49542" y="20966"/>
                  </a:lnTo>
                  <a:lnTo>
                    <a:pt x="49222" y="22988"/>
                  </a:lnTo>
                  <a:lnTo>
                    <a:pt x="48903" y="25064"/>
                  </a:lnTo>
                  <a:lnTo>
                    <a:pt x="48477" y="27032"/>
                  </a:lnTo>
                  <a:lnTo>
                    <a:pt x="48052" y="28895"/>
                  </a:lnTo>
                  <a:lnTo>
                    <a:pt x="47573" y="30651"/>
                  </a:lnTo>
                  <a:lnTo>
                    <a:pt x="47413" y="31822"/>
                  </a:lnTo>
                  <a:lnTo>
                    <a:pt x="47307" y="32939"/>
                  </a:lnTo>
                  <a:lnTo>
                    <a:pt x="47360" y="34003"/>
                  </a:lnTo>
                  <a:lnTo>
                    <a:pt x="47520" y="35067"/>
                  </a:lnTo>
                  <a:lnTo>
                    <a:pt x="47732" y="36078"/>
                  </a:lnTo>
                  <a:lnTo>
                    <a:pt x="48052" y="37090"/>
                  </a:lnTo>
                  <a:lnTo>
                    <a:pt x="48477" y="38047"/>
                  </a:lnTo>
                  <a:lnTo>
                    <a:pt x="48956" y="38952"/>
                  </a:lnTo>
                  <a:lnTo>
                    <a:pt x="49488" y="39857"/>
                  </a:lnTo>
                  <a:lnTo>
                    <a:pt x="50074" y="40761"/>
                  </a:lnTo>
                  <a:lnTo>
                    <a:pt x="50712" y="41613"/>
                  </a:lnTo>
                  <a:lnTo>
                    <a:pt x="51404" y="42464"/>
                  </a:lnTo>
                  <a:lnTo>
                    <a:pt x="52149" y="43315"/>
                  </a:lnTo>
                  <a:lnTo>
                    <a:pt x="52841" y="44114"/>
                  </a:lnTo>
                  <a:lnTo>
                    <a:pt x="54384" y="45657"/>
                  </a:lnTo>
                  <a:lnTo>
                    <a:pt x="55022" y="46668"/>
                  </a:lnTo>
                  <a:lnTo>
                    <a:pt x="55555" y="47732"/>
                  </a:lnTo>
                  <a:lnTo>
                    <a:pt x="55980" y="48903"/>
                  </a:lnTo>
                  <a:lnTo>
                    <a:pt x="56300" y="50073"/>
                  </a:lnTo>
                  <a:lnTo>
                    <a:pt x="56512" y="51297"/>
                  </a:lnTo>
                  <a:lnTo>
                    <a:pt x="56619" y="52521"/>
                  </a:lnTo>
                  <a:lnTo>
                    <a:pt x="56619" y="53851"/>
                  </a:lnTo>
                  <a:lnTo>
                    <a:pt x="56512" y="55235"/>
                  </a:lnTo>
                  <a:lnTo>
                    <a:pt x="56246" y="56618"/>
                  </a:lnTo>
                  <a:lnTo>
                    <a:pt x="55927" y="58055"/>
                  </a:lnTo>
                  <a:lnTo>
                    <a:pt x="55501" y="59545"/>
                  </a:lnTo>
                  <a:lnTo>
                    <a:pt x="54969" y="61088"/>
                  </a:lnTo>
                  <a:lnTo>
                    <a:pt x="54278" y="62685"/>
                  </a:lnTo>
                  <a:lnTo>
                    <a:pt x="53533" y="64334"/>
                  </a:lnTo>
                  <a:lnTo>
                    <a:pt x="52628" y="65984"/>
                  </a:lnTo>
                  <a:lnTo>
                    <a:pt x="51670" y="67686"/>
                  </a:lnTo>
                  <a:lnTo>
                    <a:pt x="51351" y="68219"/>
                  </a:lnTo>
                  <a:lnTo>
                    <a:pt x="51138" y="68751"/>
                  </a:lnTo>
                  <a:lnTo>
                    <a:pt x="50925" y="69283"/>
                  </a:lnTo>
                  <a:lnTo>
                    <a:pt x="50766" y="69815"/>
                  </a:lnTo>
                  <a:lnTo>
                    <a:pt x="50659" y="70400"/>
                  </a:lnTo>
                  <a:lnTo>
                    <a:pt x="50553" y="70986"/>
                  </a:lnTo>
                  <a:lnTo>
                    <a:pt x="50499" y="71571"/>
                  </a:lnTo>
                  <a:lnTo>
                    <a:pt x="50499" y="72156"/>
                  </a:lnTo>
                  <a:lnTo>
                    <a:pt x="50499" y="72742"/>
                  </a:lnTo>
                  <a:lnTo>
                    <a:pt x="50606" y="73380"/>
                  </a:lnTo>
                  <a:lnTo>
                    <a:pt x="50712" y="73965"/>
                  </a:lnTo>
                  <a:lnTo>
                    <a:pt x="50872" y="74604"/>
                  </a:lnTo>
                  <a:lnTo>
                    <a:pt x="51032" y="75189"/>
                  </a:lnTo>
                  <a:lnTo>
                    <a:pt x="51244" y="75828"/>
                  </a:lnTo>
                  <a:lnTo>
                    <a:pt x="51510" y="76413"/>
                  </a:lnTo>
                  <a:lnTo>
                    <a:pt x="51830" y="77052"/>
                  </a:lnTo>
                  <a:lnTo>
                    <a:pt x="52628" y="78488"/>
                  </a:lnTo>
                  <a:lnTo>
                    <a:pt x="53213" y="79500"/>
                  </a:lnTo>
                  <a:lnTo>
                    <a:pt x="53958" y="80617"/>
                  </a:lnTo>
                  <a:lnTo>
                    <a:pt x="54810" y="81788"/>
                  </a:lnTo>
                  <a:lnTo>
                    <a:pt x="55714" y="82905"/>
                  </a:lnTo>
                  <a:lnTo>
                    <a:pt x="56193" y="83437"/>
                  </a:lnTo>
                  <a:lnTo>
                    <a:pt x="56725" y="83969"/>
                  </a:lnTo>
                  <a:lnTo>
                    <a:pt x="57257" y="84448"/>
                  </a:lnTo>
                  <a:lnTo>
                    <a:pt x="57790" y="84874"/>
                  </a:lnTo>
                  <a:lnTo>
                    <a:pt x="58854" y="85619"/>
                  </a:lnTo>
                  <a:lnTo>
                    <a:pt x="59918" y="86364"/>
                  </a:lnTo>
                  <a:lnTo>
                    <a:pt x="60397" y="86736"/>
                  </a:lnTo>
                  <a:lnTo>
                    <a:pt x="60876" y="87215"/>
                  </a:lnTo>
                  <a:lnTo>
                    <a:pt x="61302" y="87747"/>
                  </a:lnTo>
                  <a:lnTo>
                    <a:pt x="61674" y="88386"/>
                  </a:lnTo>
                  <a:lnTo>
                    <a:pt x="61940" y="89131"/>
                  </a:lnTo>
                  <a:lnTo>
                    <a:pt x="62100" y="89876"/>
                  </a:lnTo>
                  <a:lnTo>
                    <a:pt x="62206" y="90621"/>
                  </a:lnTo>
                  <a:lnTo>
                    <a:pt x="62206" y="91419"/>
                  </a:lnTo>
                  <a:lnTo>
                    <a:pt x="62100" y="92270"/>
                  </a:lnTo>
                  <a:lnTo>
                    <a:pt x="61940" y="93069"/>
                  </a:lnTo>
                  <a:lnTo>
                    <a:pt x="61674" y="93760"/>
                  </a:lnTo>
                  <a:lnTo>
                    <a:pt x="61408" y="94452"/>
                  </a:lnTo>
                  <a:lnTo>
                    <a:pt x="61035" y="95037"/>
                  </a:lnTo>
                  <a:lnTo>
                    <a:pt x="60663" y="95623"/>
                  </a:lnTo>
                  <a:lnTo>
                    <a:pt x="60291" y="96155"/>
                  </a:lnTo>
                  <a:lnTo>
                    <a:pt x="59865" y="96634"/>
                  </a:lnTo>
                  <a:lnTo>
                    <a:pt x="58960" y="97645"/>
                  </a:lnTo>
                  <a:lnTo>
                    <a:pt x="57896" y="98815"/>
                  </a:lnTo>
                  <a:lnTo>
                    <a:pt x="57364" y="99454"/>
                  </a:lnTo>
                  <a:lnTo>
                    <a:pt x="56885" y="100093"/>
                  </a:lnTo>
                  <a:lnTo>
                    <a:pt x="56672" y="100465"/>
                  </a:lnTo>
                  <a:lnTo>
                    <a:pt x="55076" y="102806"/>
                  </a:lnTo>
                  <a:lnTo>
                    <a:pt x="53586" y="105201"/>
                  </a:lnTo>
                  <a:lnTo>
                    <a:pt x="52841" y="106425"/>
                  </a:lnTo>
                  <a:lnTo>
                    <a:pt x="52149" y="107649"/>
                  </a:lnTo>
                  <a:lnTo>
                    <a:pt x="51457" y="108873"/>
                  </a:lnTo>
                  <a:lnTo>
                    <a:pt x="50872" y="110096"/>
                  </a:lnTo>
                  <a:lnTo>
                    <a:pt x="51138" y="110256"/>
                  </a:lnTo>
                  <a:lnTo>
                    <a:pt x="51777" y="109032"/>
                  </a:lnTo>
                  <a:lnTo>
                    <a:pt x="52415" y="107808"/>
                  </a:lnTo>
                  <a:lnTo>
                    <a:pt x="53107" y="106584"/>
                  </a:lnTo>
                  <a:lnTo>
                    <a:pt x="53852" y="105361"/>
                  </a:lnTo>
                  <a:lnTo>
                    <a:pt x="55395" y="103019"/>
                  </a:lnTo>
                  <a:lnTo>
                    <a:pt x="56938" y="100678"/>
                  </a:lnTo>
                  <a:lnTo>
                    <a:pt x="57204" y="100305"/>
                  </a:lnTo>
                  <a:lnTo>
                    <a:pt x="57683" y="99667"/>
                  </a:lnTo>
                  <a:lnTo>
                    <a:pt x="58162" y="99028"/>
                  </a:lnTo>
                  <a:lnTo>
                    <a:pt x="59173" y="97911"/>
                  </a:lnTo>
                  <a:lnTo>
                    <a:pt x="60078" y="96900"/>
                  </a:lnTo>
                  <a:lnTo>
                    <a:pt x="60557" y="96368"/>
                  </a:lnTo>
                  <a:lnTo>
                    <a:pt x="60929" y="95782"/>
                  </a:lnTo>
                  <a:lnTo>
                    <a:pt x="61355" y="95197"/>
                  </a:lnTo>
                  <a:lnTo>
                    <a:pt x="61674" y="94559"/>
                  </a:lnTo>
                  <a:lnTo>
                    <a:pt x="61993" y="93920"/>
                  </a:lnTo>
                  <a:lnTo>
                    <a:pt x="62259" y="93175"/>
                  </a:lnTo>
                  <a:lnTo>
                    <a:pt x="62419" y="92324"/>
                  </a:lnTo>
                  <a:lnTo>
                    <a:pt x="62525" y="91419"/>
                  </a:lnTo>
                  <a:lnTo>
                    <a:pt x="62525" y="90621"/>
                  </a:lnTo>
                  <a:lnTo>
                    <a:pt x="62419" y="89769"/>
                  </a:lnTo>
                  <a:lnTo>
                    <a:pt x="62259" y="88971"/>
                  </a:lnTo>
                  <a:lnTo>
                    <a:pt x="61940" y="88280"/>
                  </a:lnTo>
                  <a:lnTo>
                    <a:pt x="61568" y="87588"/>
                  </a:lnTo>
                  <a:lnTo>
                    <a:pt x="61089" y="86949"/>
                  </a:lnTo>
                  <a:lnTo>
                    <a:pt x="60663" y="86524"/>
                  </a:lnTo>
                  <a:lnTo>
                    <a:pt x="60131" y="86098"/>
                  </a:lnTo>
                  <a:lnTo>
                    <a:pt x="59067" y="85353"/>
                  </a:lnTo>
                  <a:lnTo>
                    <a:pt x="58002" y="84608"/>
                  </a:lnTo>
                  <a:lnTo>
                    <a:pt x="57151" y="83863"/>
                  </a:lnTo>
                  <a:lnTo>
                    <a:pt x="56300" y="83065"/>
                  </a:lnTo>
                  <a:lnTo>
                    <a:pt x="55501" y="82107"/>
                  </a:lnTo>
                  <a:lnTo>
                    <a:pt x="54703" y="81096"/>
                  </a:lnTo>
                  <a:lnTo>
                    <a:pt x="53958" y="80032"/>
                  </a:lnTo>
                  <a:lnTo>
                    <a:pt x="53320" y="78967"/>
                  </a:lnTo>
                  <a:lnTo>
                    <a:pt x="52681" y="77903"/>
                  </a:lnTo>
                  <a:lnTo>
                    <a:pt x="52096" y="76892"/>
                  </a:lnTo>
                  <a:lnTo>
                    <a:pt x="51830" y="76307"/>
                  </a:lnTo>
                  <a:lnTo>
                    <a:pt x="51564" y="75721"/>
                  </a:lnTo>
                  <a:lnTo>
                    <a:pt x="51351" y="75083"/>
                  </a:lnTo>
                  <a:lnTo>
                    <a:pt x="51191" y="74498"/>
                  </a:lnTo>
                  <a:lnTo>
                    <a:pt x="51032" y="73912"/>
                  </a:lnTo>
                  <a:lnTo>
                    <a:pt x="50925" y="73327"/>
                  </a:lnTo>
                  <a:lnTo>
                    <a:pt x="50872" y="72742"/>
                  </a:lnTo>
                  <a:lnTo>
                    <a:pt x="50819" y="72156"/>
                  </a:lnTo>
                  <a:lnTo>
                    <a:pt x="50819" y="71571"/>
                  </a:lnTo>
                  <a:lnTo>
                    <a:pt x="50872" y="71039"/>
                  </a:lnTo>
                  <a:lnTo>
                    <a:pt x="50978" y="70453"/>
                  </a:lnTo>
                  <a:lnTo>
                    <a:pt x="51085" y="69921"/>
                  </a:lnTo>
                  <a:lnTo>
                    <a:pt x="51244" y="69389"/>
                  </a:lnTo>
                  <a:lnTo>
                    <a:pt x="51457" y="68857"/>
                  </a:lnTo>
                  <a:lnTo>
                    <a:pt x="51670" y="68378"/>
                  </a:lnTo>
                  <a:lnTo>
                    <a:pt x="51936" y="67846"/>
                  </a:lnTo>
                  <a:lnTo>
                    <a:pt x="52947" y="66143"/>
                  </a:lnTo>
                  <a:lnTo>
                    <a:pt x="53852" y="64441"/>
                  </a:lnTo>
                  <a:lnTo>
                    <a:pt x="54597" y="62791"/>
                  </a:lnTo>
                  <a:lnTo>
                    <a:pt x="55289" y="61195"/>
                  </a:lnTo>
                  <a:lnTo>
                    <a:pt x="55821" y="59598"/>
                  </a:lnTo>
                  <a:lnTo>
                    <a:pt x="56300" y="58108"/>
                  </a:lnTo>
                  <a:lnTo>
                    <a:pt x="56619" y="56618"/>
                  </a:lnTo>
                  <a:lnTo>
                    <a:pt x="56832" y="55182"/>
                  </a:lnTo>
                  <a:lnTo>
                    <a:pt x="56938" y="53798"/>
                  </a:lnTo>
                  <a:lnTo>
                    <a:pt x="56938" y="52468"/>
                  </a:lnTo>
                  <a:lnTo>
                    <a:pt x="56832" y="51191"/>
                  </a:lnTo>
                  <a:lnTo>
                    <a:pt x="56619" y="49914"/>
                  </a:lnTo>
                  <a:lnTo>
                    <a:pt x="56300" y="48743"/>
                  </a:lnTo>
                  <a:lnTo>
                    <a:pt x="55874" y="47572"/>
                  </a:lnTo>
                  <a:lnTo>
                    <a:pt x="55289" y="46508"/>
                  </a:lnTo>
                  <a:lnTo>
                    <a:pt x="54650" y="45444"/>
                  </a:lnTo>
                  <a:lnTo>
                    <a:pt x="54597" y="45391"/>
                  </a:lnTo>
                  <a:lnTo>
                    <a:pt x="53160" y="43901"/>
                  </a:lnTo>
                  <a:lnTo>
                    <a:pt x="51723" y="42304"/>
                  </a:lnTo>
                  <a:lnTo>
                    <a:pt x="51032" y="41453"/>
                  </a:lnTo>
                  <a:lnTo>
                    <a:pt x="50393" y="40602"/>
                  </a:lnTo>
                  <a:lnTo>
                    <a:pt x="49808" y="39750"/>
                  </a:lnTo>
                  <a:lnTo>
                    <a:pt x="49276" y="38846"/>
                  </a:lnTo>
                  <a:lnTo>
                    <a:pt x="48797" y="37941"/>
                  </a:lnTo>
                  <a:lnTo>
                    <a:pt x="48424" y="36983"/>
                  </a:lnTo>
                  <a:lnTo>
                    <a:pt x="48052" y="36025"/>
                  </a:lnTo>
                  <a:lnTo>
                    <a:pt x="47839" y="35014"/>
                  </a:lnTo>
                  <a:lnTo>
                    <a:pt x="47679" y="34003"/>
                  </a:lnTo>
                  <a:lnTo>
                    <a:pt x="47626" y="32939"/>
                  </a:lnTo>
                  <a:lnTo>
                    <a:pt x="47732" y="31875"/>
                  </a:lnTo>
                  <a:lnTo>
                    <a:pt x="47892" y="30757"/>
                  </a:lnTo>
                  <a:lnTo>
                    <a:pt x="48424" y="28788"/>
                  </a:lnTo>
                  <a:lnTo>
                    <a:pt x="48903" y="26766"/>
                  </a:lnTo>
                  <a:lnTo>
                    <a:pt x="49276" y="24691"/>
                  </a:lnTo>
                  <a:lnTo>
                    <a:pt x="49648" y="22616"/>
                  </a:lnTo>
                  <a:lnTo>
                    <a:pt x="49861" y="20594"/>
                  </a:lnTo>
                  <a:lnTo>
                    <a:pt x="50021" y="18519"/>
                  </a:lnTo>
                  <a:lnTo>
                    <a:pt x="50021" y="17507"/>
                  </a:lnTo>
                  <a:lnTo>
                    <a:pt x="50021" y="16496"/>
                  </a:lnTo>
                  <a:lnTo>
                    <a:pt x="49967" y="15485"/>
                  </a:lnTo>
                  <a:lnTo>
                    <a:pt x="49914" y="14528"/>
                  </a:lnTo>
                  <a:lnTo>
                    <a:pt x="49754" y="13517"/>
                  </a:lnTo>
                  <a:lnTo>
                    <a:pt x="49595" y="12559"/>
                  </a:lnTo>
                  <a:lnTo>
                    <a:pt x="49382" y="11601"/>
                  </a:lnTo>
                  <a:lnTo>
                    <a:pt x="49169" y="10696"/>
                  </a:lnTo>
                  <a:lnTo>
                    <a:pt x="48850" y="9792"/>
                  </a:lnTo>
                  <a:lnTo>
                    <a:pt x="48477" y="8887"/>
                  </a:lnTo>
                  <a:lnTo>
                    <a:pt x="48105" y="8036"/>
                  </a:lnTo>
                  <a:lnTo>
                    <a:pt x="47626" y="7184"/>
                  </a:lnTo>
                  <a:lnTo>
                    <a:pt x="47147" y="6386"/>
                  </a:lnTo>
                  <a:lnTo>
                    <a:pt x="46562" y="5588"/>
                  </a:lnTo>
                  <a:lnTo>
                    <a:pt x="45923" y="4843"/>
                  </a:lnTo>
                  <a:lnTo>
                    <a:pt x="45231" y="4098"/>
                  </a:lnTo>
                  <a:lnTo>
                    <a:pt x="44433" y="3406"/>
                  </a:lnTo>
                  <a:lnTo>
                    <a:pt x="43635" y="2768"/>
                  </a:lnTo>
                  <a:lnTo>
                    <a:pt x="42730" y="2129"/>
                  </a:lnTo>
                  <a:lnTo>
                    <a:pt x="41773" y="1544"/>
                  </a:lnTo>
                  <a:lnTo>
                    <a:pt x="40921" y="1171"/>
                  </a:lnTo>
                  <a:lnTo>
                    <a:pt x="40070" y="905"/>
                  </a:lnTo>
                  <a:lnTo>
                    <a:pt x="39218" y="639"/>
                  </a:lnTo>
                  <a:lnTo>
                    <a:pt x="38420" y="426"/>
                  </a:lnTo>
                  <a:lnTo>
                    <a:pt x="37569" y="267"/>
                  </a:lnTo>
                  <a:lnTo>
                    <a:pt x="36717" y="107"/>
                  </a:lnTo>
                  <a:lnTo>
                    <a:pt x="35866" y="54"/>
                  </a:lnTo>
                  <a:lnTo>
                    <a:pt x="35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1;p17">
              <a:extLst>
                <a:ext uri="{FF2B5EF4-FFF2-40B4-BE49-F238E27FC236}">
                  <a16:creationId xmlns:a16="http://schemas.microsoft.com/office/drawing/2014/main" id="{81B4883B-9D51-9CC3-A251-5A068C4A7DA4}"/>
                </a:ext>
              </a:extLst>
            </p:cNvPr>
            <p:cNvSpPr/>
            <p:nvPr/>
          </p:nvSpPr>
          <p:spPr>
            <a:xfrm>
              <a:off x="5303152" y="2674229"/>
              <a:ext cx="583863" cy="239021"/>
            </a:xfrm>
            <a:custGeom>
              <a:avLst/>
              <a:gdLst/>
              <a:ahLst/>
              <a:cxnLst/>
              <a:rect l="l" t="t" r="r" b="b"/>
              <a:pathLst>
                <a:path w="21711" h="8888" extrusionOk="0">
                  <a:moveTo>
                    <a:pt x="20061" y="1"/>
                  </a:moveTo>
                  <a:lnTo>
                    <a:pt x="19848" y="54"/>
                  </a:lnTo>
                  <a:lnTo>
                    <a:pt x="19636" y="107"/>
                  </a:lnTo>
                  <a:lnTo>
                    <a:pt x="19370" y="213"/>
                  </a:lnTo>
                  <a:lnTo>
                    <a:pt x="19157" y="373"/>
                  </a:lnTo>
                  <a:lnTo>
                    <a:pt x="18837" y="692"/>
                  </a:lnTo>
                  <a:lnTo>
                    <a:pt x="18571" y="1118"/>
                  </a:lnTo>
                  <a:lnTo>
                    <a:pt x="18412" y="1544"/>
                  </a:lnTo>
                  <a:lnTo>
                    <a:pt x="18359" y="2023"/>
                  </a:lnTo>
                  <a:lnTo>
                    <a:pt x="18678" y="2023"/>
                  </a:lnTo>
                  <a:lnTo>
                    <a:pt x="18731" y="1650"/>
                  </a:lnTo>
                  <a:lnTo>
                    <a:pt x="18891" y="1278"/>
                  </a:lnTo>
                  <a:lnTo>
                    <a:pt x="19104" y="905"/>
                  </a:lnTo>
                  <a:lnTo>
                    <a:pt x="19370" y="639"/>
                  </a:lnTo>
                  <a:lnTo>
                    <a:pt x="19689" y="426"/>
                  </a:lnTo>
                  <a:lnTo>
                    <a:pt x="19848" y="373"/>
                  </a:lnTo>
                  <a:lnTo>
                    <a:pt x="20221" y="373"/>
                  </a:lnTo>
                  <a:lnTo>
                    <a:pt x="20434" y="426"/>
                  </a:lnTo>
                  <a:lnTo>
                    <a:pt x="20860" y="692"/>
                  </a:lnTo>
                  <a:lnTo>
                    <a:pt x="21072" y="852"/>
                  </a:lnTo>
                  <a:lnTo>
                    <a:pt x="21285" y="1118"/>
                  </a:lnTo>
                  <a:lnTo>
                    <a:pt x="21338" y="1278"/>
                  </a:lnTo>
                  <a:lnTo>
                    <a:pt x="21338" y="1437"/>
                  </a:lnTo>
                  <a:lnTo>
                    <a:pt x="21338" y="1650"/>
                  </a:lnTo>
                  <a:lnTo>
                    <a:pt x="21285" y="1863"/>
                  </a:lnTo>
                  <a:lnTo>
                    <a:pt x="21232" y="2129"/>
                  </a:lnTo>
                  <a:lnTo>
                    <a:pt x="21126" y="2342"/>
                  </a:lnTo>
                  <a:lnTo>
                    <a:pt x="20753" y="2821"/>
                  </a:lnTo>
                  <a:lnTo>
                    <a:pt x="20381" y="3300"/>
                  </a:lnTo>
                  <a:lnTo>
                    <a:pt x="20008" y="3779"/>
                  </a:lnTo>
                  <a:lnTo>
                    <a:pt x="19689" y="4045"/>
                  </a:lnTo>
                  <a:lnTo>
                    <a:pt x="19263" y="4577"/>
                  </a:lnTo>
                  <a:lnTo>
                    <a:pt x="18731" y="5003"/>
                  </a:lnTo>
                  <a:lnTo>
                    <a:pt x="18252" y="5481"/>
                  </a:lnTo>
                  <a:lnTo>
                    <a:pt x="17667" y="5907"/>
                  </a:lnTo>
                  <a:lnTo>
                    <a:pt x="17135" y="6280"/>
                  </a:lnTo>
                  <a:lnTo>
                    <a:pt x="16549" y="6599"/>
                  </a:lnTo>
                  <a:lnTo>
                    <a:pt x="15964" y="6918"/>
                  </a:lnTo>
                  <a:lnTo>
                    <a:pt x="15379" y="7237"/>
                  </a:lnTo>
                  <a:lnTo>
                    <a:pt x="14740" y="7504"/>
                  </a:lnTo>
                  <a:lnTo>
                    <a:pt x="14102" y="7770"/>
                  </a:lnTo>
                  <a:lnTo>
                    <a:pt x="13463" y="7982"/>
                  </a:lnTo>
                  <a:lnTo>
                    <a:pt x="12771" y="8142"/>
                  </a:lnTo>
                  <a:lnTo>
                    <a:pt x="11920" y="8355"/>
                  </a:lnTo>
                  <a:lnTo>
                    <a:pt x="11068" y="8461"/>
                  </a:lnTo>
                  <a:lnTo>
                    <a:pt x="10164" y="8515"/>
                  </a:lnTo>
                  <a:lnTo>
                    <a:pt x="9259" y="8515"/>
                  </a:lnTo>
                  <a:lnTo>
                    <a:pt x="8408" y="8461"/>
                  </a:lnTo>
                  <a:lnTo>
                    <a:pt x="7503" y="8355"/>
                  </a:lnTo>
                  <a:lnTo>
                    <a:pt x="6652" y="8195"/>
                  </a:lnTo>
                  <a:lnTo>
                    <a:pt x="5800" y="7929"/>
                  </a:lnTo>
                  <a:lnTo>
                    <a:pt x="5002" y="7663"/>
                  </a:lnTo>
                  <a:lnTo>
                    <a:pt x="4204" y="7344"/>
                  </a:lnTo>
                  <a:lnTo>
                    <a:pt x="3406" y="6971"/>
                  </a:lnTo>
                  <a:lnTo>
                    <a:pt x="2714" y="6546"/>
                  </a:lnTo>
                  <a:lnTo>
                    <a:pt x="2022" y="6067"/>
                  </a:lnTo>
                  <a:lnTo>
                    <a:pt x="1384" y="5588"/>
                  </a:lnTo>
                  <a:lnTo>
                    <a:pt x="798" y="5003"/>
                  </a:lnTo>
                  <a:lnTo>
                    <a:pt x="266" y="4417"/>
                  </a:lnTo>
                  <a:lnTo>
                    <a:pt x="0" y="4630"/>
                  </a:lnTo>
                  <a:lnTo>
                    <a:pt x="426" y="5109"/>
                  </a:lnTo>
                  <a:lnTo>
                    <a:pt x="852" y="5588"/>
                  </a:lnTo>
                  <a:lnTo>
                    <a:pt x="1384" y="6014"/>
                  </a:lnTo>
                  <a:lnTo>
                    <a:pt x="1863" y="6386"/>
                  </a:lnTo>
                  <a:lnTo>
                    <a:pt x="2448" y="6759"/>
                  </a:lnTo>
                  <a:lnTo>
                    <a:pt x="3033" y="7131"/>
                  </a:lnTo>
                  <a:lnTo>
                    <a:pt x="3619" y="7450"/>
                  </a:lnTo>
                  <a:lnTo>
                    <a:pt x="4257" y="7716"/>
                  </a:lnTo>
                  <a:lnTo>
                    <a:pt x="4896" y="7982"/>
                  </a:lnTo>
                  <a:lnTo>
                    <a:pt x="5534" y="8195"/>
                  </a:lnTo>
                  <a:lnTo>
                    <a:pt x="6226" y="8408"/>
                  </a:lnTo>
                  <a:lnTo>
                    <a:pt x="6918" y="8568"/>
                  </a:lnTo>
                  <a:lnTo>
                    <a:pt x="7610" y="8674"/>
                  </a:lnTo>
                  <a:lnTo>
                    <a:pt x="8301" y="8781"/>
                  </a:lnTo>
                  <a:lnTo>
                    <a:pt x="8993" y="8834"/>
                  </a:lnTo>
                  <a:lnTo>
                    <a:pt x="9738" y="8887"/>
                  </a:lnTo>
                  <a:lnTo>
                    <a:pt x="10536" y="8834"/>
                  </a:lnTo>
                  <a:lnTo>
                    <a:pt x="11335" y="8781"/>
                  </a:lnTo>
                  <a:lnTo>
                    <a:pt x="12079" y="8674"/>
                  </a:lnTo>
                  <a:lnTo>
                    <a:pt x="12878" y="8461"/>
                  </a:lnTo>
                  <a:lnTo>
                    <a:pt x="13569" y="8302"/>
                  </a:lnTo>
                  <a:lnTo>
                    <a:pt x="14208" y="8089"/>
                  </a:lnTo>
                  <a:lnTo>
                    <a:pt x="14847" y="7823"/>
                  </a:lnTo>
                  <a:lnTo>
                    <a:pt x="15485" y="7557"/>
                  </a:lnTo>
                  <a:lnTo>
                    <a:pt x="16124" y="7237"/>
                  </a:lnTo>
                  <a:lnTo>
                    <a:pt x="16709" y="6918"/>
                  </a:lnTo>
                  <a:lnTo>
                    <a:pt x="17294" y="6546"/>
                  </a:lnTo>
                  <a:lnTo>
                    <a:pt x="17880" y="6173"/>
                  </a:lnTo>
                  <a:lnTo>
                    <a:pt x="18465" y="5748"/>
                  </a:lnTo>
                  <a:lnTo>
                    <a:pt x="18997" y="5269"/>
                  </a:lnTo>
                  <a:lnTo>
                    <a:pt x="19476" y="4790"/>
                  </a:lnTo>
                  <a:lnTo>
                    <a:pt x="19955" y="4311"/>
                  </a:lnTo>
                  <a:lnTo>
                    <a:pt x="20221" y="3992"/>
                  </a:lnTo>
                  <a:lnTo>
                    <a:pt x="20647" y="3513"/>
                  </a:lnTo>
                  <a:lnTo>
                    <a:pt x="21072" y="3034"/>
                  </a:lnTo>
                  <a:lnTo>
                    <a:pt x="21392" y="2502"/>
                  </a:lnTo>
                  <a:lnTo>
                    <a:pt x="21551" y="2236"/>
                  </a:lnTo>
                  <a:lnTo>
                    <a:pt x="21658" y="1969"/>
                  </a:lnTo>
                  <a:lnTo>
                    <a:pt x="21658" y="1703"/>
                  </a:lnTo>
                  <a:lnTo>
                    <a:pt x="21711" y="1437"/>
                  </a:lnTo>
                  <a:lnTo>
                    <a:pt x="21658" y="1171"/>
                  </a:lnTo>
                  <a:lnTo>
                    <a:pt x="21551" y="958"/>
                  </a:lnTo>
                  <a:lnTo>
                    <a:pt x="21445" y="799"/>
                  </a:lnTo>
                  <a:lnTo>
                    <a:pt x="21338" y="639"/>
                  </a:lnTo>
                  <a:lnTo>
                    <a:pt x="21019" y="373"/>
                  </a:lnTo>
                  <a:lnTo>
                    <a:pt x="20593" y="160"/>
                  </a:lnTo>
                  <a:lnTo>
                    <a:pt x="20381" y="54"/>
                  </a:lnTo>
                  <a:lnTo>
                    <a:pt x="20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2;p17">
              <a:extLst>
                <a:ext uri="{FF2B5EF4-FFF2-40B4-BE49-F238E27FC236}">
                  <a16:creationId xmlns:a16="http://schemas.microsoft.com/office/drawing/2014/main" id="{5062E667-548A-DE62-AD78-4EBC87737824}"/>
                </a:ext>
              </a:extLst>
            </p:cNvPr>
            <p:cNvSpPr/>
            <p:nvPr/>
          </p:nvSpPr>
          <p:spPr>
            <a:xfrm>
              <a:off x="5079926" y="2671379"/>
              <a:ext cx="297673" cy="221836"/>
            </a:xfrm>
            <a:custGeom>
              <a:avLst/>
              <a:gdLst/>
              <a:ahLst/>
              <a:cxnLst/>
              <a:rect l="l" t="t" r="r" b="b"/>
              <a:pathLst>
                <a:path w="11069" h="8249" extrusionOk="0">
                  <a:moveTo>
                    <a:pt x="8780" y="0"/>
                  </a:moveTo>
                  <a:lnTo>
                    <a:pt x="8567" y="53"/>
                  </a:lnTo>
                  <a:lnTo>
                    <a:pt x="8355" y="160"/>
                  </a:lnTo>
                  <a:lnTo>
                    <a:pt x="8142" y="319"/>
                  </a:lnTo>
                  <a:lnTo>
                    <a:pt x="7876" y="532"/>
                  </a:lnTo>
                  <a:lnTo>
                    <a:pt x="7663" y="745"/>
                  </a:lnTo>
                  <a:lnTo>
                    <a:pt x="7503" y="1064"/>
                  </a:lnTo>
                  <a:lnTo>
                    <a:pt x="7397" y="1331"/>
                  </a:lnTo>
                  <a:lnTo>
                    <a:pt x="7290" y="1650"/>
                  </a:lnTo>
                  <a:lnTo>
                    <a:pt x="7237" y="1969"/>
                  </a:lnTo>
                  <a:lnTo>
                    <a:pt x="7237" y="2288"/>
                  </a:lnTo>
                  <a:lnTo>
                    <a:pt x="7290" y="2608"/>
                  </a:lnTo>
                  <a:lnTo>
                    <a:pt x="7663" y="2554"/>
                  </a:lnTo>
                  <a:lnTo>
                    <a:pt x="7610" y="2288"/>
                  </a:lnTo>
                  <a:lnTo>
                    <a:pt x="7610" y="1969"/>
                  </a:lnTo>
                  <a:lnTo>
                    <a:pt x="7610" y="1703"/>
                  </a:lnTo>
                  <a:lnTo>
                    <a:pt x="7716" y="1437"/>
                  </a:lnTo>
                  <a:lnTo>
                    <a:pt x="7822" y="1224"/>
                  </a:lnTo>
                  <a:lnTo>
                    <a:pt x="7929" y="958"/>
                  </a:lnTo>
                  <a:lnTo>
                    <a:pt x="8142" y="745"/>
                  </a:lnTo>
                  <a:lnTo>
                    <a:pt x="8301" y="586"/>
                  </a:lnTo>
                  <a:lnTo>
                    <a:pt x="8674" y="373"/>
                  </a:lnTo>
                  <a:lnTo>
                    <a:pt x="9046" y="319"/>
                  </a:lnTo>
                  <a:lnTo>
                    <a:pt x="9419" y="373"/>
                  </a:lnTo>
                  <a:lnTo>
                    <a:pt x="9791" y="532"/>
                  </a:lnTo>
                  <a:lnTo>
                    <a:pt x="10004" y="692"/>
                  </a:lnTo>
                  <a:lnTo>
                    <a:pt x="10217" y="852"/>
                  </a:lnTo>
                  <a:lnTo>
                    <a:pt x="10483" y="1224"/>
                  </a:lnTo>
                  <a:lnTo>
                    <a:pt x="10643" y="1597"/>
                  </a:lnTo>
                  <a:lnTo>
                    <a:pt x="10696" y="1969"/>
                  </a:lnTo>
                  <a:lnTo>
                    <a:pt x="10749" y="2288"/>
                  </a:lnTo>
                  <a:lnTo>
                    <a:pt x="10749" y="2608"/>
                  </a:lnTo>
                  <a:lnTo>
                    <a:pt x="10696" y="2927"/>
                  </a:lnTo>
                  <a:lnTo>
                    <a:pt x="10643" y="3246"/>
                  </a:lnTo>
                  <a:lnTo>
                    <a:pt x="10536" y="3565"/>
                  </a:lnTo>
                  <a:lnTo>
                    <a:pt x="10430" y="3831"/>
                  </a:lnTo>
                  <a:lnTo>
                    <a:pt x="10270" y="4098"/>
                  </a:lnTo>
                  <a:lnTo>
                    <a:pt x="10111" y="4364"/>
                  </a:lnTo>
                  <a:lnTo>
                    <a:pt x="9791" y="4736"/>
                  </a:lnTo>
                  <a:lnTo>
                    <a:pt x="9366" y="5109"/>
                  </a:lnTo>
                  <a:lnTo>
                    <a:pt x="8940" y="5428"/>
                  </a:lnTo>
                  <a:lnTo>
                    <a:pt x="8461" y="5800"/>
                  </a:lnTo>
                  <a:lnTo>
                    <a:pt x="7929" y="6120"/>
                  </a:lnTo>
                  <a:lnTo>
                    <a:pt x="7343" y="6439"/>
                  </a:lnTo>
                  <a:lnTo>
                    <a:pt x="6705" y="6705"/>
                  </a:lnTo>
                  <a:lnTo>
                    <a:pt x="6066" y="6971"/>
                  </a:lnTo>
                  <a:lnTo>
                    <a:pt x="5375" y="7237"/>
                  </a:lnTo>
                  <a:lnTo>
                    <a:pt x="4630" y="7397"/>
                  </a:lnTo>
                  <a:lnTo>
                    <a:pt x="3885" y="7610"/>
                  </a:lnTo>
                  <a:lnTo>
                    <a:pt x="3140" y="7716"/>
                  </a:lnTo>
                  <a:lnTo>
                    <a:pt x="2395" y="7822"/>
                  </a:lnTo>
                  <a:lnTo>
                    <a:pt x="1597" y="7876"/>
                  </a:lnTo>
                  <a:lnTo>
                    <a:pt x="0" y="7876"/>
                  </a:lnTo>
                  <a:lnTo>
                    <a:pt x="0" y="8195"/>
                  </a:lnTo>
                  <a:lnTo>
                    <a:pt x="905" y="8248"/>
                  </a:lnTo>
                  <a:lnTo>
                    <a:pt x="2182" y="8195"/>
                  </a:lnTo>
                  <a:lnTo>
                    <a:pt x="3512" y="7982"/>
                  </a:lnTo>
                  <a:lnTo>
                    <a:pt x="4843" y="7716"/>
                  </a:lnTo>
                  <a:lnTo>
                    <a:pt x="6120" y="7290"/>
                  </a:lnTo>
                  <a:lnTo>
                    <a:pt x="6758" y="7024"/>
                  </a:lnTo>
                  <a:lnTo>
                    <a:pt x="7397" y="6758"/>
                  </a:lnTo>
                  <a:lnTo>
                    <a:pt x="7982" y="6492"/>
                  </a:lnTo>
                  <a:lnTo>
                    <a:pt x="8514" y="6173"/>
                  </a:lnTo>
                  <a:lnTo>
                    <a:pt x="9046" y="5800"/>
                  </a:lnTo>
                  <a:lnTo>
                    <a:pt x="9525" y="5428"/>
                  </a:lnTo>
                  <a:lnTo>
                    <a:pt x="9951" y="5002"/>
                  </a:lnTo>
                  <a:lnTo>
                    <a:pt x="10377" y="4576"/>
                  </a:lnTo>
                  <a:lnTo>
                    <a:pt x="10536" y="4310"/>
                  </a:lnTo>
                  <a:lnTo>
                    <a:pt x="10749" y="3991"/>
                  </a:lnTo>
                  <a:lnTo>
                    <a:pt x="10855" y="3672"/>
                  </a:lnTo>
                  <a:lnTo>
                    <a:pt x="10962" y="3299"/>
                  </a:lnTo>
                  <a:lnTo>
                    <a:pt x="11068" y="2980"/>
                  </a:lnTo>
                  <a:lnTo>
                    <a:pt x="11068" y="2608"/>
                  </a:lnTo>
                  <a:lnTo>
                    <a:pt x="11068" y="2235"/>
                  </a:lnTo>
                  <a:lnTo>
                    <a:pt x="11068" y="1916"/>
                  </a:lnTo>
                  <a:lnTo>
                    <a:pt x="10909" y="1384"/>
                  </a:lnTo>
                  <a:lnTo>
                    <a:pt x="10696" y="958"/>
                  </a:lnTo>
                  <a:lnTo>
                    <a:pt x="10377" y="586"/>
                  </a:lnTo>
                  <a:lnTo>
                    <a:pt x="9951" y="266"/>
                  </a:lnTo>
                  <a:lnTo>
                    <a:pt x="9738" y="160"/>
                  </a:lnTo>
                  <a:lnTo>
                    <a:pt x="9525" y="53"/>
                  </a:lnTo>
                  <a:lnTo>
                    <a:pt x="92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p17">
              <a:extLst>
                <a:ext uri="{FF2B5EF4-FFF2-40B4-BE49-F238E27FC236}">
                  <a16:creationId xmlns:a16="http://schemas.microsoft.com/office/drawing/2014/main" id="{98D50AF0-9AAA-EAC7-463F-C67772653F34}"/>
                </a:ext>
              </a:extLst>
            </p:cNvPr>
            <p:cNvSpPr/>
            <p:nvPr/>
          </p:nvSpPr>
          <p:spPr>
            <a:xfrm>
              <a:off x="4407371" y="2681382"/>
              <a:ext cx="565280" cy="818554"/>
            </a:xfrm>
            <a:custGeom>
              <a:avLst/>
              <a:gdLst/>
              <a:ahLst/>
              <a:cxnLst/>
              <a:rect l="l" t="t" r="r" b="b"/>
              <a:pathLst>
                <a:path w="21020" h="30438" extrusionOk="0">
                  <a:moveTo>
                    <a:pt x="17720" y="1"/>
                  </a:moveTo>
                  <a:lnTo>
                    <a:pt x="17348" y="107"/>
                  </a:lnTo>
                  <a:lnTo>
                    <a:pt x="16975" y="214"/>
                  </a:lnTo>
                  <a:lnTo>
                    <a:pt x="17135" y="533"/>
                  </a:lnTo>
                  <a:lnTo>
                    <a:pt x="17454" y="426"/>
                  </a:lnTo>
                  <a:lnTo>
                    <a:pt x="17773" y="373"/>
                  </a:lnTo>
                  <a:lnTo>
                    <a:pt x="18093" y="373"/>
                  </a:lnTo>
                  <a:lnTo>
                    <a:pt x="18465" y="426"/>
                  </a:lnTo>
                  <a:lnTo>
                    <a:pt x="18784" y="533"/>
                  </a:lnTo>
                  <a:lnTo>
                    <a:pt x="19050" y="692"/>
                  </a:lnTo>
                  <a:lnTo>
                    <a:pt x="19316" y="905"/>
                  </a:lnTo>
                  <a:lnTo>
                    <a:pt x="19529" y="1171"/>
                  </a:lnTo>
                  <a:lnTo>
                    <a:pt x="19742" y="1437"/>
                  </a:lnTo>
                  <a:lnTo>
                    <a:pt x="19902" y="1757"/>
                  </a:lnTo>
                  <a:lnTo>
                    <a:pt x="20115" y="2448"/>
                  </a:lnTo>
                  <a:lnTo>
                    <a:pt x="20328" y="3247"/>
                  </a:lnTo>
                  <a:lnTo>
                    <a:pt x="20487" y="4098"/>
                  </a:lnTo>
                  <a:lnTo>
                    <a:pt x="20594" y="4949"/>
                  </a:lnTo>
                  <a:lnTo>
                    <a:pt x="20647" y="5801"/>
                  </a:lnTo>
                  <a:lnTo>
                    <a:pt x="20700" y="7291"/>
                  </a:lnTo>
                  <a:lnTo>
                    <a:pt x="20647" y="8621"/>
                  </a:lnTo>
                  <a:lnTo>
                    <a:pt x="20540" y="10005"/>
                  </a:lnTo>
                  <a:lnTo>
                    <a:pt x="20328" y="11388"/>
                  </a:lnTo>
                  <a:lnTo>
                    <a:pt x="20061" y="12718"/>
                  </a:lnTo>
                  <a:lnTo>
                    <a:pt x="19689" y="14102"/>
                  </a:lnTo>
                  <a:lnTo>
                    <a:pt x="19263" y="15432"/>
                  </a:lnTo>
                  <a:lnTo>
                    <a:pt x="18731" y="16709"/>
                  </a:lnTo>
                  <a:lnTo>
                    <a:pt x="18093" y="18040"/>
                  </a:lnTo>
                  <a:lnTo>
                    <a:pt x="17401" y="19317"/>
                  </a:lnTo>
                  <a:lnTo>
                    <a:pt x="16656" y="20541"/>
                  </a:lnTo>
                  <a:lnTo>
                    <a:pt x="15804" y="21764"/>
                  </a:lnTo>
                  <a:lnTo>
                    <a:pt x="14900" y="22988"/>
                  </a:lnTo>
                  <a:lnTo>
                    <a:pt x="13942" y="24106"/>
                  </a:lnTo>
                  <a:lnTo>
                    <a:pt x="12931" y="25223"/>
                  </a:lnTo>
                  <a:lnTo>
                    <a:pt x="11814" y="26287"/>
                  </a:lnTo>
                  <a:lnTo>
                    <a:pt x="10643" y="27298"/>
                  </a:lnTo>
                  <a:lnTo>
                    <a:pt x="10111" y="27777"/>
                  </a:lnTo>
                  <a:lnTo>
                    <a:pt x="9472" y="28256"/>
                  </a:lnTo>
                  <a:lnTo>
                    <a:pt x="8780" y="28682"/>
                  </a:lnTo>
                  <a:lnTo>
                    <a:pt x="8035" y="29161"/>
                  </a:lnTo>
                  <a:lnTo>
                    <a:pt x="7237" y="29533"/>
                  </a:lnTo>
                  <a:lnTo>
                    <a:pt x="6439" y="29799"/>
                  </a:lnTo>
                  <a:lnTo>
                    <a:pt x="5588" y="30012"/>
                  </a:lnTo>
                  <a:lnTo>
                    <a:pt x="5109" y="30065"/>
                  </a:lnTo>
                  <a:lnTo>
                    <a:pt x="4204" y="30065"/>
                  </a:lnTo>
                  <a:lnTo>
                    <a:pt x="3725" y="29959"/>
                  </a:lnTo>
                  <a:lnTo>
                    <a:pt x="3246" y="29853"/>
                  </a:lnTo>
                  <a:lnTo>
                    <a:pt x="2821" y="29693"/>
                  </a:lnTo>
                  <a:lnTo>
                    <a:pt x="2395" y="29480"/>
                  </a:lnTo>
                  <a:lnTo>
                    <a:pt x="1969" y="29214"/>
                  </a:lnTo>
                  <a:lnTo>
                    <a:pt x="1597" y="28948"/>
                  </a:lnTo>
                  <a:lnTo>
                    <a:pt x="1278" y="28629"/>
                  </a:lnTo>
                  <a:lnTo>
                    <a:pt x="905" y="28150"/>
                  </a:lnTo>
                  <a:lnTo>
                    <a:pt x="586" y="27618"/>
                  </a:lnTo>
                  <a:lnTo>
                    <a:pt x="479" y="27298"/>
                  </a:lnTo>
                  <a:lnTo>
                    <a:pt x="373" y="26979"/>
                  </a:lnTo>
                  <a:lnTo>
                    <a:pt x="320" y="26607"/>
                  </a:lnTo>
                  <a:lnTo>
                    <a:pt x="320" y="26181"/>
                  </a:lnTo>
                  <a:lnTo>
                    <a:pt x="0" y="26181"/>
                  </a:lnTo>
                  <a:lnTo>
                    <a:pt x="0" y="26500"/>
                  </a:lnTo>
                  <a:lnTo>
                    <a:pt x="0" y="26873"/>
                  </a:lnTo>
                  <a:lnTo>
                    <a:pt x="107" y="27192"/>
                  </a:lnTo>
                  <a:lnTo>
                    <a:pt x="213" y="27565"/>
                  </a:lnTo>
                  <a:lnTo>
                    <a:pt x="373" y="27884"/>
                  </a:lnTo>
                  <a:lnTo>
                    <a:pt x="533" y="28203"/>
                  </a:lnTo>
                  <a:lnTo>
                    <a:pt x="745" y="28522"/>
                  </a:lnTo>
                  <a:lnTo>
                    <a:pt x="1011" y="28842"/>
                  </a:lnTo>
                  <a:lnTo>
                    <a:pt x="1384" y="29161"/>
                  </a:lnTo>
                  <a:lnTo>
                    <a:pt x="1756" y="29480"/>
                  </a:lnTo>
                  <a:lnTo>
                    <a:pt x="2235" y="29746"/>
                  </a:lnTo>
                  <a:lnTo>
                    <a:pt x="2661" y="30012"/>
                  </a:lnTo>
                  <a:lnTo>
                    <a:pt x="3140" y="30172"/>
                  </a:lnTo>
                  <a:lnTo>
                    <a:pt x="3672" y="30332"/>
                  </a:lnTo>
                  <a:lnTo>
                    <a:pt x="4151" y="30385"/>
                  </a:lnTo>
                  <a:lnTo>
                    <a:pt x="4630" y="30438"/>
                  </a:lnTo>
                  <a:lnTo>
                    <a:pt x="4683" y="30438"/>
                  </a:lnTo>
                  <a:lnTo>
                    <a:pt x="5162" y="30385"/>
                  </a:lnTo>
                  <a:lnTo>
                    <a:pt x="5588" y="30332"/>
                  </a:lnTo>
                  <a:lnTo>
                    <a:pt x="6492" y="30119"/>
                  </a:lnTo>
                  <a:lnTo>
                    <a:pt x="7344" y="29853"/>
                  </a:lnTo>
                  <a:lnTo>
                    <a:pt x="8195" y="29427"/>
                  </a:lnTo>
                  <a:lnTo>
                    <a:pt x="8940" y="29001"/>
                  </a:lnTo>
                  <a:lnTo>
                    <a:pt x="9632" y="28522"/>
                  </a:lnTo>
                  <a:lnTo>
                    <a:pt x="10270" y="28043"/>
                  </a:lnTo>
                  <a:lnTo>
                    <a:pt x="10856" y="27565"/>
                  </a:lnTo>
                  <a:lnTo>
                    <a:pt x="12026" y="26553"/>
                  </a:lnTo>
                  <a:lnTo>
                    <a:pt x="13144" y="25489"/>
                  </a:lnTo>
                  <a:lnTo>
                    <a:pt x="14208" y="24372"/>
                  </a:lnTo>
                  <a:lnTo>
                    <a:pt x="15166" y="23201"/>
                  </a:lnTo>
                  <a:lnTo>
                    <a:pt x="16124" y="21977"/>
                  </a:lnTo>
                  <a:lnTo>
                    <a:pt x="16922" y="20753"/>
                  </a:lnTo>
                  <a:lnTo>
                    <a:pt x="17720" y="19476"/>
                  </a:lnTo>
                  <a:lnTo>
                    <a:pt x="18412" y="18199"/>
                  </a:lnTo>
                  <a:lnTo>
                    <a:pt x="18997" y="16869"/>
                  </a:lnTo>
                  <a:lnTo>
                    <a:pt x="19583" y="15539"/>
                  </a:lnTo>
                  <a:lnTo>
                    <a:pt x="20008" y="14155"/>
                  </a:lnTo>
                  <a:lnTo>
                    <a:pt x="20381" y="12825"/>
                  </a:lnTo>
                  <a:lnTo>
                    <a:pt x="20700" y="11441"/>
                  </a:lnTo>
                  <a:lnTo>
                    <a:pt x="20913" y="10058"/>
                  </a:lnTo>
                  <a:lnTo>
                    <a:pt x="21019" y="8674"/>
                  </a:lnTo>
                  <a:lnTo>
                    <a:pt x="21019" y="7291"/>
                  </a:lnTo>
                  <a:lnTo>
                    <a:pt x="20966" y="5748"/>
                  </a:lnTo>
                  <a:lnTo>
                    <a:pt x="20913" y="4896"/>
                  </a:lnTo>
                  <a:lnTo>
                    <a:pt x="20806" y="3992"/>
                  </a:lnTo>
                  <a:lnTo>
                    <a:pt x="20647" y="3140"/>
                  </a:lnTo>
                  <a:lnTo>
                    <a:pt x="20434" y="2342"/>
                  </a:lnTo>
                  <a:lnTo>
                    <a:pt x="20168" y="1597"/>
                  </a:lnTo>
                  <a:lnTo>
                    <a:pt x="20008" y="1278"/>
                  </a:lnTo>
                  <a:lnTo>
                    <a:pt x="19849" y="1012"/>
                  </a:lnTo>
                  <a:lnTo>
                    <a:pt x="19583" y="692"/>
                  </a:lnTo>
                  <a:lnTo>
                    <a:pt x="19263" y="426"/>
                  </a:lnTo>
                  <a:lnTo>
                    <a:pt x="18891" y="214"/>
                  </a:lnTo>
                  <a:lnTo>
                    <a:pt x="18518" y="107"/>
                  </a:lnTo>
                  <a:lnTo>
                    <a:pt x="18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4;p17">
              <a:extLst>
                <a:ext uri="{FF2B5EF4-FFF2-40B4-BE49-F238E27FC236}">
                  <a16:creationId xmlns:a16="http://schemas.microsoft.com/office/drawing/2014/main" id="{C35FCE0F-8588-F065-CB66-86B0B9424D10}"/>
                </a:ext>
              </a:extLst>
            </p:cNvPr>
            <p:cNvSpPr/>
            <p:nvPr/>
          </p:nvSpPr>
          <p:spPr>
            <a:xfrm>
              <a:off x="4063940" y="2169100"/>
              <a:ext cx="420733" cy="726985"/>
            </a:xfrm>
            <a:custGeom>
              <a:avLst/>
              <a:gdLst/>
              <a:ahLst/>
              <a:cxnLst/>
              <a:rect l="l" t="t" r="r" b="b"/>
              <a:pathLst>
                <a:path w="15645" h="27033" extrusionOk="0">
                  <a:moveTo>
                    <a:pt x="5641" y="1"/>
                  </a:moveTo>
                  <a:lnTo>
                    <a:pt x="5002" y="107"/>
                  </a:lnTo>
                  <a:lnTo>
                    <a:pt x="4417" y="214"/>
                  </a:lnTo>
                  <a:lnTo>
                    <a:pt x="3832" y="426"/>
                  </a:lnTo>
                  <a:lnTo>
                    <a:pt x="3300" y="693"/>
                  </a:lnTo>
                  <a:lnTo>
                    <a:pt x="2821" y="959"/>
                  </a:lnTo>
                  <a:lnTo>
                    <a:pt x="2342" y="1278"/>
                  </a:lnTo>
                  <a:lnTo>
                    <a:pt x="1863" y="1704"/>
                  </a:lnTo>
                  <a:lnTo>
                    <a:pt x="1490" y="2076"/>
                  </a:lnTo>
                  <a:lnTo>
                    <a:pt x="1118" y="2555"/>
                  </a:lnTo>
                  <a:lnTo>
                    <a:pt x="799" y="3034"/>
                  </a:lnTo>
                  <a:lnTo>
                    <a:pt x="533" y="3566"/>
                  </a:lnTo>
                  <a:lnTo>
                    <a:pt x="320" y="4098"/>
                  </a:lnTo>
                  <a:lnTo>
                    <a:pt x="160" y="4630"/>
                  </a:lnTo>
                  <a:lnTo>
                    <a:pt x="54" y="5216"/>
                  </a:lnTo>
                  <a:lnTo>
                    <a:pt x="0" y="5801"/>
                  </a:lnTo>
                  <a:lnTo>
                    <a:pt x="0" y="6439"/>
                  </a:lnTo>
                  <a:lnTo>
                    <a:pt x="54" y="7025"/>
                  </a:lnTo>
                  <a:lnTo>
                    <a:pt x="3034" y="27032"/>
                  </a:lnTo>
                  <a:lnTo>
                    <a:pt x="15645" y="24212"/>
                  </a:lnTo>
                  <a:lnTo>
                    <a:pt x="15326" y="22031"/>
                  </a:lnTo>
                  <a:lnTo>
                    <a:pt x="14474" y="17188"/>
                  </a:lnTo>
                  <a:lnTo>
                    <a:pt x="13357" y="11016"/>
                  </a:lnTo>
                  <a:lnTo>
                    <a:pt x="12133" y="4896"/>
                  </a:lnTo>
                  <a:lnTo>
                    <a:pt x="11973" y="4311"/>
                  </a:lnTo>
                  <a:lnTo>
                    <a:pt x="11814" y="3726"/>
                  </a:lnTo>
                  <a:lnTo>
                    <a:pt x="11548" y="3193"/>
                  </a:lnTo>
                  <a:lnTo>
                    <a:pt x="11228" y="2661"/>
                  </a:lnTo>
                  <a:lnTo>
                    <a:pt x="10856" y="2182"/>
                  </a:lnTo>
                  <a:lnTo>
                    <a:pt x="10483" y="1757"/>
                  </a:lnTo>
                  <a:lnTo>
                    <a:pt x="10058" y="1384"/>
                  </a:lnTo>
                  <a:lnTo>
                    <a:pt x="9579" y="1012"/>
                  </a:lnTo>
                  <a:lnTo>
                    <a:pt x="9047" y="746"/>
                  </a:lnTo>
                  <a:lnTo>
                    <a:pt x="8568" y="480"/>
                  </a:lnTo>
                  <a:lnTo>
                    <a:pt x="7982" y="267"/>
                  </a:lnTo>
                  <a:lnTo>
                    <a:pt x="7450" y="107"/>
                  </a:lnTo>
                  <a:lnTo>
                    <a:pt x="68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5;p17">
              <a:extLst>
                <a:ext uri="{FF2B5EF4-FFF2-40B4-BE49-F238E27FC236}">
                  <a16:creationId xmlns:a16="http://schemas.microsoft.com/office/drawing/2014/main" id="{03B107B2-91A5-780E-62D0-60FF00B72067}"/>
                </a:ext>
              </a:extLst>
            </p:cNvPr>
            <p:cNvSpPr/>
            <p:nvPr/>
          </p:nvSpPr>
          <p:spPr>
            <a:xfrm>
              <a:off x="4114012" y="2790131"/>
              <a:ext cx="476562" cy="674034"/>
            </a:xfrm>
            <a:custGeom>
              <a:avLst/>
              <a:gdLst/>
              <a:ahLst/>
              <a:cxnLst/>
              <a:rect l="l" t="t" r="r" b="b"/>
              <a:pathLst>
                <a:path w="17721" h="25064" extrusionOk="0">
                  <a:moveTo>
                    <a:pt x="14794" y="1"/>
                  </a:moveTo>
                  <a:lnTo>
                    <a:pt x="12187" y="320"/>
                  </a:lnTo>
                  <a:lnTo>
                    <a:pt x="9632" y="639"/>
                  </a:lnTo>
                  <a:lnTo>
                    <a:pt x="8036" y="959"/>
                  </a:lnTo>
                  <a:lnTo>
                    <a:pt x="6014" y="1331"/>
                  </a:lnTo>
                  <a:lnTo>
                    <a:pt x="4045" y="1757"/>
                  </a:lnTo>
                  <a:lnTo>
                    <a:pt x="2023" y="2129"/>
                  </a:lnTo>
                  <a:lnTo>
                    <a:pt x="1012" y="2289"/>
                  </a:lnTo>
                  <a:lnTo>
                    <a:pt x="1" y="2395"/>
                  </a:lnTo>
                  <a:lnTo>
                    <a:pt x="3460" y="20275"/>
                  </a:lnTo>
                  <a:lnTo>
                    <a:pt x="3566" y="20700"/>
                  </a:lnTo>
                  <a:lnTo>
                    <a:pt x="3673" y="21126"/>
                  </a:lnTo>
                  <a:lnTo>
                    <a:pt x="3832" y="21552"/>
                  </a:lnTo>
                  <a:lnTo>
                    <a:pt x="4045" y="21924"/>
                  </a:lnTo>
                  <a:lnTo>
                    <a:pt x="4471" y="22669"/>
                  </a:lnTo>
                  <a:lnTo>
                    <a:pt x="5056" y="23308"/>
                  </a:lnTo>
                  <a:lnTo>
                    <a:pt x="5695" y="23893"/>
                  </a:lnTo>
                  <a:lnTo>
                    <a:pt x="6014" y="24106"/>
                  </a:lnTo>
                  <a:lnTo>
                    <a:pt x="6386" y="24319"/>
                  </a:lnTo>
                  <a:lnTo>
                    <a:pt x="6759" y="24532"/>
                  </a:lnTo>
                  <a:lnTo>
                    <a:pt x="7185" y="24691"/>
                  </a:lnTo>
                  <a:lnTo>
                    <a:pt x="7610" y="24798"/>
                  </a:lnTo>
                  <a:lnTo>
                    <a:pt x="8036" y="24904"/>
                  </a:lnTo>
                  <a:lnTo>
                    <a:pt x="9047" y="25010"/>
                  </a:lnTo>
                  <a:lnTo>
                    <a:pt x="10058" y="25064"/>
                  </a:lnTo>
                  <a:lnTo>
                    <a:pt x="11069" y="24904"/>
                  </a:lnTo>
                  <a:lnTo>
                    <a:pt x="12133" y="24691"/>
                  </a:lnTo>
                  <a:lnTo>
                    <a:pt x="13144" y="24372"/>
                  </a:lnTo>
                  <a:lnTo>
                    <a:pt x="14102" y="23893"/>
                  </a:lnTo>
                  <a:lnTo>
                    <a:pt x="14581" y="23627"/>
                  </a:lnTo>
                  <a:lnTo>
                    <a:pt x="15007" y="23361"/>
                  </a:lnTo>
                  <a:lnTo>
                    <a:pt x="15486" y="22988"/>
                  </a:lnTo>
                  <a:lnTo>
                    <a:pt x="15911" y="22669"/>
                  </a:lnTo>
                  <a:lnTo>
                    <a:pt x="16390" y="22137"/>
                  </a:lnTo>
                  <a:lnTo>
                    <a:pt x="16816" y="21552"/>
                  </a:lnTo>
                  <a:lnTo>
                    <a:pt x="17188" y="20966"/>
                  </a:lnTo>
                  <a:lnTo>
                    <a:pt x="17455" y="20275"/>
                  </a:lnTo>
                  <a:lnTo>
                    <a:pt x="17614" y="19583"/>
                  </a:lnTo>
                  <a:lnTo>
                    <a:pt x="17721" y="18891"/>
                  </a:lnTo>
                  <a:lnTo>
                    <a:pt x="17721" y="18146"/>
                  </a:lnTo>
                  <a:lnTo>
                    <a:pt x="17667" y="17454"/>
                  </a:lnTo>
                  <a:lnTo>
                    <a:pt x="147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6;p17">
              <a:extLst>
                <a:ext uri="{FF2B5EF4-FFF2-40B4-BE49-F238E27FC236}">
                  <a16:creationId xmlns:a16="http://schemas.microsoft.com/office/drawing/2014/main" id="{297D3953-94E5-066B-FD78-CD696213E846}"/>
                </a:ext>
              </a:extLst>
            </p:cNvPr>
            <p:cNvSpPr/>
            <p:nvPr/>
          </p:nvSpPr>
          <p:spPr>
            <a:xfrm>
              <a:off x="4025297" y="2694263"/>
              <a:ext cx="535241" cy="231840"/>
            </a:xfrm>
            <a:custGeom>
              <a:avLst/>
              <a:gdLst/>
              <a:ahLst/>
              <a:cxnLst/>
              <a:rect l="l" t="t" r="r" b="b"/>
              <a:pathLst>
                <a:path w="19903" h="8621" extrusionOk="0">
                  <a:moveTo>
                    <a:pt x="18944" y="1"/>
                  </a:moveTo>
                  <a:lnTo>
                    <a:pt x="1" y="3087"/>
                  </a:lnTo>
                  <a:lnTo>
                    <a:pt x="1065" y="8621"/>
                  </a:lnTo>
                  <a:lnTo>
                    <a:pt x="19902" y="5588"/>
                  </a:lnTo>
                  <a:lnTo>
                    <a:pt x="18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7;p17">
              <a:extLst>
                <a:ext uri="{FF2B5EF4-FFF2-40B4-BE49-F238E27FC236}">
                  <a16:creationId xmlns:a16="http://schemas.microsoft.com/office/drawing/2014/main" id="{1137B9F0-AD93-DF17-AE27-BC003517EB68}"/>
                </a:ext>
              </a:extLst>
            </p:cNvPr>
            <p:cNvSpPr/>
            <p:nvPr/>
          </p:nvSpPr>
          <p:spPr>
            <a:xfrm>
              <a:off x="4420252" y="2748638"/>
              <a:ext cx="71561" cy="70163"/>
            </a:xfrm>
            <a:custGeom>
              <a:avLst/>
              <a:gdLst/>
              <a:ahLst/>
              <a:cxnLst/>
              <a:rect l="l" t="t" r="r" b="b"/>
              <a:pathLst>
                <a:path w="2661" h="2609" extrusionOk="0">
                  <a:moveTo>
                    <a:pt x="1118" y="1"/>
                  </a:moveTo>
                  <a:lnTo>
                    <a:pt x="905" y="54"/>
                  </a:lnTo>
                  <a:lnTo>
                    <a:pt x="639" y="160"/>
                  </a:lnTo>
                  <a:lnTo>
                    <a:pt x="426" y="320"/>
                  </a:lnTo>
                  <a:lnTo>
                    <a:pt x="266" y="533"/>
                  </a:lnTo>
                  <a:lnTo>
                    <a:pt x="107" y="746"/>
                  </a:lnTo>
                  <a:lnTo>
                    <a:pt x="54" y="1012"/>
                  </a:lnTo>
                  <a:lnTo>
                    <a:pt x="0" y="1225"/>
                  </a:lnTo>
                  <a:lnTo>
                    <a:pt x="0" y="1491"/>
                  </a:lnTo>
                  <a:lnTo>
                    <a:pt x="107" y="1757"/>
                  </a:lnTo>
                  <a:lnTo>
                    <a:pt x="213" y="1969"/>
                  </a:lnTo>
                  <a:lnTo>
                    <a:pt x="320" y="2182"/>
                  </a:lnTo>
                  <a:lnTo>
                    <a:pt x="532" y="2395"/>
                  </a:lnTo>
                  <a:lnTo>
                    <a:pt x="745" y="2502"/>
                  </a:lnTo>
                  <a:lnTo>
                    <a:pt x="1011" y="2608"/>
                  </a:lnTo>
                  <a:lnTo>
                    <a:pt x="1543" y="2608"/>
                  </a:lnTo>
                  <a:lnTo>
                    <a:pt x="1756" y="2555"/>
                  </a:lnTo>
                  <a:lnTo>
                    <a:pt x="2022" y="2448"/>
                  </a:lnTo>
                  <a:lnTo>
                    <a:pt x="2182" y="2289"/>
                  </a:lnTo>
                  <a:lnTo>
                    <a:pt x="2395" y="2129"/>
                  </a:lnTo>
                  <a:lnTo>
                    <a:pt x="2501" y="1863"/>
                  </a:lnTo>
                  <a:lnTo>
                    <a:pt x="2608" y="1650"/>
                  </a:lnTo>
                  <a:lnTo>
                    <a:pt x="2661" y="1384"/>
                  </a:lnTo>
                  <a:lnTo>
                    <a:pt x="2661" y="1118"/>
                  </a:lnTo>
                  <a:lnTo>
                    <a:pt x="2555" y="852"/>
                  </a:lnTo>
                  <a:lnTo>
                    <a:pt x="2448" y="639"/>
                  </a:lnTo>
                  <a:lnTo>
                    <a:pt x="2342" y="426"/>
                  </a:lnTo>
                  <a:lnTo>
                    <a:pt x="2129" y="267"/>
                  </a:lnTo>
                  <a:lnTo>
                    <a:pt x="1916" y="107"/>
                  </a:lnTo>
                  <a:lnTo>
                    <a:pt x="1650" y="5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p17">
              <a:extLst>
                <a:ext uri="{FF2B5EF4-FFF2-40B4-BE49-F238E27FC236}">
                  <a16:creationId xmlns:a16="http://schemas.microsoft.com/office/drawing/2014/main" id="{97002B24-21BA-DF2C-7033-B879F445BA35}"/>
                </a:ext>
              </a:extLst>
            </p:cNvPr>
            <p:cNvSpPr/>
            <p:nvPr/>
          </p:nvSpPr>
          <p:spPr>
            <a:xfrm>
              <a:off x="4176992" y="2941826"/>
              <a:ext cx="80167" cy="373510"/>
            </a:xfrm>
            <a:custGeom>
              <a:avLst/>
              <a:gdLst/>
              <a:ahLst/>
              <a:cxnLst/>
              <a:rect l="l" t="t" r="r" b="b"/>
              <a:pathLst>
                <a:path w="2981" h="13889" extrusionOk="0">
                  <a:moveTo>
                    <a:pt x="320" y="0"/>
                  </a:moveTo>
                  <a:lnTo>
                    <a:pt x="0" y="53"/>
                  </a:lnTo>
                  <a:lnTo>
                    <a:pt x="586" y="3246"/>
                  </a:lnTo>
                  <a:lnTo>
                    <a:pt x="1224" y="6599"/>
                  </a:lnTo>
                  <a:lnTo>
                    <a:pt x="1969" y="10111"/>
                  </a:lnTo>
                  <a:lnTo>
                    <a:pt x="2661" y="13889"/>
                  </a:lnTo>
                  <a:lnTo>
                    <a:pt x="2980" y="13835"/>
                  </a:lnTo>
                  <a:lnTo>
                    <a:pt x="2288" y="10057"/>
                  </a:lnTo>
                  <a:lnTo>
                    <a:pt x="1543" y="6492"/>
                  </a:lnTo>
                  <a:lnTo>
                    <a:pt x="905" y="3193"/>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p17">
              <a:extLst>
                <a:ext uri="{FF2B5EF4-FFF2-40B4-BE49-F238E27FC236}">
                  <a16:creationId xmlns:a16="http://schemas.microsoft.com/office/drawing/2014/main" id="{1B0C09C6-4B62-18E8-44BB-681E3134C17E}"/>
                </a:ext>
              </a:extLst>
            </p:cNvPr>
            <p:cNvSpPr/>
            <p:nvPr/>
          </p:nvSpPr>
          <p:spPr>
            <a:xfrm>
              <a:off x="4757955" y="3182209"/>
              <a:ext cx="1979127" cy="1038938"/>
            </a:xfrm>
            <a:custGeom>
              <a:avLst/>
              <a:gdLst/>
              <a:ahLst/>
              <a:cxnLst/>
              <a:rect l="l" t="t" r="r" b="b"/>
              <a:pathLst>
                <a:path w="73594" h="38633" extrusionOk="0">
                  <a:moveTo>
                    <a:pt x="8355" y="1"/>
                  </a:moveTo>
                  <a:lnTo>
                    <a:pt x="8089" y="54"/>
                  </a:lnTo>
                  <a:lnTo>
                    <a:pt x="7929" y="161"/>
                  </a:lnTo>
                  <a:lnTo>
                    <a:pt x="7769" y="373"/>
                  </a:lnTo>
                  <a:lnTo>
                    <a:pt x="7663" y="586"/>
                  </a:lnTo>
                  <a:lnTo>
                    <a:pt x="0" y="37781"/>
                  </a:lnTo>
                  <a:lnTo>
                    <a:pt x="0" y="37941"/>
                  </a:lnTo>
                  <a:lnTo>
                    <a:pt x="0" y="38101"/>
                  </a:lnTo>
                  <a:lnTo>
                    <a:pt x="54" y="38260"/>
                  </a:lnTo>
                  <a:lnTo>
                    <a:pt x="160" y="38367"/>
                  </a:lnTo>
                  <a:lnTo>
                    <a:pt x="266" y="38473"/>
                  </a:lnTo>
                  <a:lnTo>
                    <a:pt x="373" y="38526"/>
                  </a:lnTo>
                  <a:lnTo>
                    <a:pt x="533" y="38580"/>
                  </a:lnTo>
                  <a:lnTo>
                    <a:pt x="692" y="38633"/>
                  </a:lnTo>
                  <a:lnTo>
                    <a:pt x="65239" y="38633"/>
                  </a:lnTo>
                  <a:lnTo>
                    <a:pt x="65452" y="38580"/>
                  </a:lnTo>
                  <a:lnTo>
                    <a:pt x="65664" y="38473"/>
                  </a:lnTo>
                  <a:lnTo>
                    <a:pt x="65824" y="38314"/>
                  </a:lnTo>
                  <a:lnTo>
                    <a:pt x="65930" y="38048"/>
                  </a:lnTo>
                  <a:lnTo>
                    <a:pt x="73593" y="852"/>
                  </a:lnTo>
                  <a:lnTo>
                    <a:pt x="73593" y="693"/>
                  </a:lnTo>
                  <a:lnTo>
                    <a:pt x="73593" y="533"/>
                  </a:lnTo>
                  <a:lnTo>
                    <a:pt x="73540" y="427"/>
                  </a:lnTo>
                  <a:lnTo>
                    <a:pt x="73433" y="267"/>
                  </a:lnTo>
                  <a:lnTo>
                    <a:pt x="73327" y="161"/>
                  </a:lnTo>
                  <a:lnTo>
                    <a:pt x="73221" y="107"/>
                  </a:lnTo>
                  <a:lnTo>
                    <a:pt x="73061" y="54"/>
                  </a:lnTo>
                  <a:lnTo>
                    <a:pt x="729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0;p17">
              <a:extLst>
                <a:ext uri="{FF2B5EF4-FFF2-40B4-BE49-F238E27FC236}">
                  <a16:creationId xmlns:a16="http://schemas.microsoft.com/office/drawing/2014/main" id="{20FE18EE-6617-0000-1CF8-C69CDEE43711}"/>
                </a:ext>
              </a:extLst>
            </p:cNvPr>
            <p:cNvSpPr/>
            <p:nvPr/>
          </p:nvSpPr>
          <p:spPr>
            <a:xfrm>
              <a:off x="4757955" y="3182209"/>
              <a:ext cx="1979127" cy="1038938"/>
            </a:xfrm>
            <a:custGeom>
              <a:avLst/>
              <a:gdLst/>
              <a:ahLst/>
              <a:cxnLst/>
              <a:rect l="l" t="t" r="r" b="b"/>
              <a:pathLst>
                <a:path w="73594" h="38633" fill="none" extrusionOk="0">
                  <a:moveTo>
                    <a:pt x="692" y="38633"/>
                  </a:moveTo>
                  <a:lnTo>
                    <a:pt x="65239" y="38633"/>
                  </a:lnTo>
                  <a:lnTo>
                    <a:pt x="65239" y="38633"/>
                  </a:lnTo>
                  <a:lnTo>
                    <a:pt x="65452" y="38580"/>
                  </a:lnTo>
                  <a:lnTo>
                    <a:pt x="65664" y="38473"/>
                  </a:lnTo>
                  <a:lnTo>
                    <a:pt x="65824" y="38314"/>
                  </a:lnTo>
                  <a:lnTo>
                    <a:pt x="65930" y="38048"/>
                  </a:lnTo>
                  <a:lnTo>
                    <a:pt x="73593" y="852"/>
                  </a:lnTo>
                  <a:lnTo>
                    <a:pt x="73593" y="852"/>
                  </a:lnTo>
                  <a:lnTo>
                    <a:pt x="73593" y="693"/>
                  </a:lnTo>
                  <a:lnTo>
                    <a:pt x="73593" y="533"/>
                  </a:lnTo>
                  <a:lnTo>
                    <a:pt x="73540" y="427"/>
                  </a:lnTo>
                  <a:lnTo>
                    <a:pt x="73433" y="267"/>
                  </a:lnTo>
                  <a:lnTo>
                    <a:pt x="73327" y="161"/>
                  </a:lnTo>
                  <a:lnTo>
                    <a:pt x="73221" y="107"/>
                  </a:lnTo>
                  <a:lnTo>
                    <a:pt x="73061" y="54"/>
                  </a:lnTo>
                  <a:lnTo>
                    <a:pt x="72901" y="1"/>
                  </a:lnTo>
                  <a:lnTo>
                    <a:pt x="8355" y="1"/>
                  </a:lnTo>
                  <a:lnTo>
                    <a:pt x="8355" y="1"/>
                  </a:lnTo>
                  <a:lnTo>
                    <a:pt x="8089" y="54"/>
                  </a:lnTo>
                  <a:lnTo>
                    <a:pt x="7929" y="161"/>
                  </a:lnTo>
                  <a:lnTo>
                    <a:pt x="7769" y="373"/>
                  </a:lnTo>
                  <a:lnTo>
                    <a:pt x="7663" y="586"/>
                  </a:lnTo>
                  <a:lnTo>
                    <a:pt x="0" y="37781"/>
                  </a:lnTo>
                  <a:lnTo>
                    <a:pt x="0" y="37781"/>
                  </a:lnTo>
                  <a:lnTo>
                    <a:pt x="0" y="37941"/>
                  </a:lnTo>
                  <a:lnTo>
                    <a:pt x="0" y="38101"/>
                  </a:lnTo>
                  <a:lnTo>
                    <a:pt x="54" y="38260"/>
                  </a:lnTo>
                  <a:lnTo>
                    <a:pt x="160" y="38367"/>
                  </a:lnTo>
                  <a:lnTo>
                    <a:pt x="266" y="38473"/>
                  </a:lnTo>
                  <a:lnTo>
                    <a:pt x="373" y="38526"/>
                  </a:lnTo>
                  <a:lnTo>
                    <a:pt x="533" y="38580"/>
                  </a:lnTo>
                  <a:lnTo>
                    <a:pt x="692" y="386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1;p17">
              <a:extLst>
                <a:ext uri="{FF2B5EF4-FFF2-40B4-BE49-F238E27FC236}">
                  <a16:creationId xmlns:a16="http://schemas.microsoft.com/office/drawing/2014/main" id="{F26FA9BD-02C8-2E86-4546-95F3243DC4B5}"/>
                </a:ext>
              </a:extLst>
            </p:cNvPr>
            <p:cNvSpPr/>
            <p:nvPr/>
          </p:nvSpPr>
          <p:spPr>
            <a:xfrm>
              <a:off x="4833789" y="3260920"/>
              <a:ext cx="1813119" cy="937338"/>
            </a:xfrm>
            <a:custGeom>
              <a:avLst/>
              <a:gdLst/>
              <a:ahLst/>
              <a:cxnLst/>
              <a:rect l="l" t="t" r="r" b="b"/>
              <a:pathLst>
                <a:path w="67421" h="34855" extrusionOk="0">
                  <a:moveTo>
                    <a:pt x="7610" y="1"/>
                  </a:moveTo>
                  <a:lnTo>
                    <a:pt x="7397" y="54"/>
                  </a:lnTo>
                  <a:lnTo>
                    <a:pt x="7238" y="160"/>
                  </a:lnTo>
                  <a:lnTo>
                    <a:pt x="7131" y="267"/>
                  </a:lnTo>
                  <a:lnTo>
                    <a:pt x="7025" y="479"/>
                  </a:lnTo>
                  <a:lnTo>
                    <a:pt x="1" y="34109"/>
                  </a:lnTo>
                  <a:lnTo>
                    <a:pt x="1" y="34269"/>
                  </a:lnTo>
                  <a:lnTo>
                    <a:pt x="1" y="34429"/>
                  </a:lnTo>
                  <a:lnTo>
                    <a:pt x="160" y="34642"/>
                  </a:lnTo>
                  <a:lnTo>
                    <a:pt x="320" y="34801"/>
                  </a:lnTo>
                  <a:lnTo>
                    <a:pt x="480" y="34854"/>
                  </a:lnTo>
                  <a:lnTo>
                    <a:pt x="59758" y="34854"/>
                  </a:lnTo>
                  <a:lnTo>
                    <a:pt x="59971" y="34801"/>
                  </a:lnTo>
                  <a:lnTo>
                    <a:pt x="60131" y="34748"/>
                  </a:lnTo>
                  <a:lnTo>
                    <a:pt x="60290" y="34588"/>
                  </a:lnTo>
                  <a:lnTo>
                    <a:pt x="60343" y="34376"/>
                  </a:lnTo>
                  <a:lnTo>
                    <a:pt x="67367" y="746"/>
                  </a:lnTo>
                  <a:lnTo>
                    <a:pt x="67421" y="586"/>
                  </a:lnTo>
                  <a:lnTo>
                    <a:pt x="67367" y="479"/>
                  </a:lnTo>
                  <a:lnTo>
                    <a:pt x="67261" y="213"/>
                  </a:lnTo>
                  <a:lnTo>
                    <a:pt x="67048" y="54"/>
                  </a:lnTo>
                  <a:lnTo>
                    <a:pt x="66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2;p17">
              <a:extLst>
                <a:ext uri="{FF2B5EF4-FFF2-40B4-BE49-F238E27FC236}">
                  <a16:creationId xmlns:a16="http://schemas.microsoft.com/office/drawing/2014/main" id="{33A264C7-8E59-A7A6-A3AD-0B0B9DE024AA}"/>
                </a:ext>
              </a:extLst>
            </p:cNvPr>
            <p:cNvSpPr/>
            <p:nvPr/>
          </p:nvSpPr>
          <p:spPr>
            <a:xfrm>
              <a:off x="4891041" y="3554279"/>
              <a:ext cx="1697186" cy="352050"/>
            </a:xfrm>
            <a:custGeom>
              <a:avLst/>
              <a:gdLst/>
              <a:ahLst/>
              <a:cxnLst/>
              <a:rect l="l" t="t" r="r" b="b"/>
              <a:pathLst>
                <a:path w="63110" h="13091" extrusionOk="0">
                  <a:moveTo>
                    <a:pt x="2714" y="0"/>
                  </a:moveTo>
                  <a:lnTo>
                    <a:pt x="0" y="13090"/>
                  </a:lnTo>
                  <a:lnTo>
                    <a:pt x="60396" y="13090"/>
                  </a:lnTo>
                  <a:lnTo>
                    <a:pt x="631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3;p17">
              <a:extLst>
                <a:ext uri="{FF2B5EF4-FFF2-40B4-BE49-F238E27FC236}">
                  <a16:creationId xmlns:a16="http://schemas.microsoft.com/office/drawing/2014/main" id="{55CEAB4E-227D-7185-2E9A-545D67CB8E69}"/>
                </a:ext>
              </a:extLst>
            </p:cNvPr>
            <p:cNvSpPr/>
            <p:nvPr/>
          </p:nvSpPr>
          <p:spPr>
            <a:xfrm>
              <a:off x="4335813" y="4216803"/>
              <a:ext cx="2200936" cy="83017"/>
            </a:xfrm>
            <a:custGeom>
              <a:avLst/>
              <a:gdLst/>
              <a:ahLst/>
              <a:cxnLst/>
              <a:rect l="l" t="t" r="r" b="b"/>
              <a:pathLst>
                <a:path w="81842" h="3087" extrusionOk="0">
                  <a:moveTo>
                    <a:pt x="1544" y="0"/>
                  </a:moveTo>
                  <a:lnTo>
                    <a:pt x="1225" y="53"/>
                  </a:lnTo>
                  <a:lnTo>
                    <a:pt x="959" y="160"/>
                  </a:lnTo>
                  <a:lnTo>
                    <a:pt x="693" y="266"/>
                  </a:lnTo>
                  <a:lnTo>
                    <a:pt x="426" y="479"/>
                  </a:lnTo>
                  <a:lnTo>
                    <a:pt x="267" y="692"/>
                  </a:lnTo>
                  <a:lnTo>
                    <a:pt x="107" y="958"/>
                  </a:lnTo>
                  <a:lnTo>
                    <a:pt x="54" y="1224"/>
                  </a:lnTo>
                  <a:lnTo>
                    <a:pt x="1" y="1543"/>
                  </a:lnTo>
                  <a:lnTo>
                    <a:pt x="54" y="1863"/>
                  </a:lnTo>
                  <a:lnTo>
                    <a:pt x="107" y="2129"/>
                  </a:lnTo>
                  <a:lnTo>
                    <a:pt x="267" y="2395"/>
                  </a:lnTo>
                  <a:lnTo>
                    <a:pt x="426" y="2608"/>
                  </a:lnTo>
                  <a:lnTo>
                    <a:pt x="693" y="2820"/>
                  </a:lnTo>
                  <a:lnTo>
                    <a:pt x="959" y="2980"/>
                  </a:lnTo>
                  <a:lnTo>
                    <a:pt x="1225" y="3033"/>
                  </a:lnTo>
                  <a:lnTo>
                    <a:pt x="1544" y="3087"/>
                  </a:lnTo>
                  <a:lnTo>
                    <a:pt x="80298" y="3087"/>
                  </a:lnTo>
                  <a:lnTo>
                    <a:pt x="80617" y="3033"/>
                  </a:lnTo>
                  <a:lnTo>
                    <a:pt x="80937" y="2980"/>
                  </a:lnTo>
                  <a:lnTo>
                    <a:pt x="81150" y="2820"/>
                  </a:lnTo>
                  <a:lnTo>
                    <a:pt x="81416" y="2608"/>
                  </a:lnTo>
                  <a:lnTo>
                    <a:pt x="81575" y="2395"/>
                  </a:lnTo>
                  <a:lnTo>
                    <a:pt x="81735" y="2129"/>
                  </a:lnTo>
                  <a:lnTo>
                    <a:pt x="81841" y="1863"/>
                  </a:lnTo>
                  <a:lnTo>
                    <a:pt x="81841" y="1543"/>
                  </a:lnTo>
                  <a:lnTo>
                    <a:pt x="81841" y="1224"/>
                  </a:lnTo>
                  <a:lnTo>
                    <a:pt x="81735" y="958"/>
                  </a:lnTo>
                  <a:lnTo>
                    <a:pt x="81575" y="692"/>
                  </a:lnTo>
                  <a:lnTo>
                    <a:pt x="81416" y="479"/>
                  </a:lnTo>
                  <a:lnTo>
                    <a:pt x="81150" y="266"/>
                  </a:lnTo>
                  <a:lnTo>
                    <a:pt x="80937" y="160"/>
                  </a:lnTo>
                  <a:lnTo>
                    <a:pt x="80617" y="53"/>
                  </a:lnTo>
                  <a:lnTo>
                    <a:pt x="802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4;p17">
              <a:extLst>
                <a:ext uri="{FF2B5EF4-FFF2-40B4-BE49-F238E27FC236}">
                  <a16:creationId xmlns:a16="http://schemas.microsoft.com/office/drawing/2014/main" id="{D392608B-A2AD-DFCB-A88F-3527E7ADAD30}"/>
                </a:ext>
              </a:extLst>
            </p:cNvPr>
            <p:cNvSpPr/>
            <p:nvPr/>
          </p:nvSpPr>
          <p:spPr>
            <a:xfrm>
              <a:off x="4335813" y="4216803"/>
              <a:ext cx="2200936" cy="83017"/>
            </a:xfrm>
            <a:custGeom>
              <a:avLst/>
              <a:gdLst/>
              <a:ahLst/>
              <a:cxnLst/>
              <a:rect l="l" t="t" r="r" b="b"/>
              <a:pathLst>
                <a:path w="81842" h="3087" fill="none" extrusionOk="0">
                  <a:moveTo>
                    <a:pt x="80298" y="3087"/>
                  </a:moveTo>
                  <a:lnTo>
                    <a:pt x="1544" y="3087"/>
                  </a:lnTo>
                  <a:lnTo>
                    <a:pt x="1544" y="3087"/>
                  </a:lnTo>
                  <a:lnTo>
                    <a:pt x="1225" y="3033"/>
                  </a:lnTo>
                  <a:lnTo>
                    <a:pt x="959" y="2980"/>
                  </a:lnTo>
                  <a:lnTo>
                    <a:pt x="693" y="2820"/>
                  </a:lnTo>
                  <a:lnTo>
                    <a:pt x="426" y="2608"/>
                  </a:lnTo>
                  <a:lnTo>
                    <a:pt x="267" y="2395"/>
                  </a:lnTo>
                  <a:lnTo>
                    <a:pt x="107" y="2129"/>
                  </a:lnTo>
                  <a:lnTo>
                    <a:pt x="54" y="1863"/>
                  </a:lnTo>
                  <a:lnTo>
                    <a:pt x="1" y="1543"/>
                  </a:lnTo>
                  <a:lnTo>
                    <a:pt x="1" y="1543"/>
                  </a:lnTo>
                  <a:lnTo>
                    <a:pt x="54" y="1224"/>
                  </a:lnTo>
                  <a:lnTo>
                    <a:pt x="107" y="958"/>
                  </a:lnTo>
                  <a:lnTo>
                    <a:pt x="267" y="692"/>
                  </a:lnTo>
                  <a:lnTo>
                    <a:pt x="426" y="479"/>
                  </a:lnTo>
                  <a:lnTo>
                    <a:pt x="693" y="266"/>
                  </a:lnTo>
                  <a:lnTo>
                    <a:pt x="959" y="160"/>
                  </a:lnTo>
                  <a:lnTo>
                    <a:pt x="1225" y="53"/>
                  </a:lnTo>
                  <a:lnTo>
                    <a:pt x="1544" y="0"/>
                  </a:lnTo>
                  <a:lnTo>
                    <a:pt x="80298" y="0"/>
                  </a:lnTo>
                  <a:lnTo>
                    <a:pt x="80298" y="0"/>
                  </a:lnTo>
                  <a:lnTo>
                    <a:pt x="80617" y="53"/>
                  </a:lnTo>
                  <a:lnTo>
                    <a:pt x="80937" y="160"/>
                  </a:lnTo>
                  <a:lnTo>
                    <a:pt x="81150" y="266"/>
                  </a:lnTo>
                  <a:lnTo>
                    <a:pt x="81416" y="479"/>
                  </a:lnTo>
                  <a:lnTo>
                    <a:pt x="81575" y="692"/>
                  </a:lnTo>
                  <a:lnTo>
                    <a:pt x="81735" y="958"/>
                  </a:lnTo>
                  <a:lnTo>
                    <a:pt x="81841" y="1224"/>
                  </a:lnTo>
                  <a:lnTo>
                    <a:pt x="81841" y="1543"/>
                  </a:lnTo>
                  <a:lnTo>
                    <a:pt x="81841" y="1543"/>
                  </a:lnTo>
                  <a:lnTo>
                    <a:pt x="81841" y="1863"/>
                  </a:lnTo>
                  <a:lnTo>
                    <a:pt x="81735" y="2129"/>
                  </a:lnTo>
                  <a:lnTo>
                    <a:pt x="81575" y="2395"/>
                  </a:lnTo>
                  <a:lnTo>
                    <a:pt x="81416" y="2608"/>
                  </a:lnTo>
                  <a:lnTo>
                    <a:pt x="81150" y="2820"/>
                  </a:lnTo>
                  <a:lnTo>
                    <a:pt x="80937" y="2980"/>
                  </a:lnTo>
                  <a:lnTo>
                    <a:pt x="80617" y="3033"/>
                  </a:lnTo>
                  <a:lnTo>
                    <a:pt x="80298" y="30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5;p17">
              <a:extLst>
                <a:ext uri="{FF2B5EF4-FFF2-40B4-BE49-F238E27FC236}">
                  <a16:creationId xmlns:a16="http://schemas.microsoft.com/office/drawing/2014/main" id="{FD78BCED-7434-7474-8FF2-AB255016C19E}"/>
                </a:ext>
              </a:extLst>
            </p:cNvPr>
            <p:cNvSpPr/>
            <p:nvPr/>
          </p:nvSpPr>
          <p:spPr>
            <a:xfrm>
              <a:off x="5245900" y="4216803"/>
              <a:ext cx="366383" cy="41522"/>
            </a:xfrm>
            <a:custGeom>
              <a:avLst/>
              <a:gdLst/>
              <a:ahLst/>
              <a:cxnLst/>
              <a:rect l="l" t="t" r="r" b="b"/>
              <a:pathLst>
                <a:path w="13624" h="1544" extrusionOk="0">
                  <a:moveTo>
                    <a:pt x="1" y="0"/>
                  </a:moveTo>
                  <a:lnTo>
                    <a:pt x="1" y="1543"/>
                  </a:lnTo>
                  <a:lnTo>
                    <a:pt x="13623" y="1543"/>
                  </a:lnTo>
                  <a:lnTo>
                    <a:pt x="136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6;p17">
              <a:extLst>
                <a:ext uri="{FF2B5EF4-FFF2-40B4-BE49-F238E27FC236}">
                  <a16:creationId xmlns:a16="http://schemas.microsoft.com/office/drawing/2014/main" id="{1AB56ECF-012D-918A-329E-37125B1BF623}"/>
                </a:ext>
              </a:extLst>
            </p:cNvPr>
            <p:cNvSpPr/>
            <p:nvPr/>
          </p:nvSpPr>
          <p:spPr>
            <a:xfrm>
              <a:off x="4932534" y="3422618"/>
              <a:ext cx="1545512" cy="582438"/>
            </a:xfrm>
            <a:custGeom>
              <a:avLst/>
              <a:gdLst/>
              <a:ahLst/>
              <a:cxnLst/>
              <a:rect l="l" t="t" r="r" b="b"/>
              <a:pathLst>
                <a:path w="57470" h="21658" extrusionOk="0">
                  <a:moveTo>
                    <a:pt x="49168" y="1"/>
                  </a:moveTo>
                  <a:lnTo>
                    <a:pt x="49062" y="54"/>
                  </a:lnTo>
                  <a:lnTo>
                    <a:pt x="48902" y="107"/>
                  </a:lnTo>
                  <a:lnTo>
                    <a:pt x="48743" y="213"/>
                  </a:lnTo>
                  <a:lnTo>
                    <a:pt x="48583" y="373"/>
                  </a:lnTo>
                  <a:lnTo>
                    <a:pt x="48477" y="533"/>
                  </a:lnTo>
                  <a:lnTo>
                    <a:pt x="48370" y="799"/>
                  </a:lnTo>
                  <a:lnTo>
                    <a:pt x="43049" y="14315"/>
                  </a:lnTo>
                  <a:lnTo>
                    <a:pt x="42943" y="14581"/>
                  </a:lnTo>
                  <a:lnTo>
                    <a:pt x="42783" y="14740"/>
                  </a:lnTo>
                  <a:lnTo>
                    <a:pt x="42570" y="14847"/>
                  </a:lnTo>
                  <a:lnTo>
                    <a:pt x="42357" y="14847"/>
                  </a:lnTo>
                  <a:lnTo>
                    <a:pt x="42144" y="14793"/>
                  </a:lnTo>
                  <a:lnTo>
                    <a:pt x="41932" y="14581"/>
                  </a:lnTo>
                  <a:lnTo>
                    <a:pt x="41825" y="14261"/>
                  </a:lnTo>
                  <a:lnTo>
                    <a:pt x="41719" y="13889"/>
                  </a:lnTo>
                  <a:lnTo>
                    <a:pt x="41666" y="13410"/>
                  </a:lnTo>
                  <a:lnTo>
                    <a:pt x="41666" y="13144"/>
                  </a:lnTo>
                  <a:lnTo>
                    <a:pt x="41559" y="12931"/>
                  </a:lnTo>
                  <a:lnTo>
                    <a:pt x="41453" y="12718"/>
                  </a:lnTo>
                  <a:lnTo>
                    <a:pt x="41346" y="12505"/>
                  </a:lnTo>
                  <a:lnTo>
                    <a:pt x="41240" y="12399"/>
                  </a:lnTo>
                  <a:lnTo>
                    <a:pt x="41080" y="12293"/>
                  </a:lnTo>
                  <a:lnTo>
                    <a:pt x="40921" y="12186"/>
                  </a:lnTo>
                  <a:lnTo>
                    <a:pt x="40761" y="12133"/>
                  </a:lnTo>
                  <a:lnTo>
                    <a:pt x="40495" y="12133"/>
                  </a:lnTo>
                  <a:lnTo>
                    <a:pt x="40229" y="12293"/>
                  </a:lnTo>
                  <a:lnTo>
                    <a:pt x="40069" y="12346"/>
                  </a:lnTo>
                  <a:lnTo>
                    <a:pt x="39910" y="12505"/>
                  </a:lnTo>
                  <a:lnTo>
                    <a:pt x="39803" y="12665"/>
                  </a:lnTo>
                  <a:lnTo>
                    <a:pt x="39697" y="12878"/>
                  </a:lnTo>
                  <a:lnTo>
                    <a:pt x="39165" y="14261"/>
                  </a:lnTo>
                  <a:lnTo>
                    <a:pt x="39005" y="14474"/>
                  </a:lnTo>
                  <a:lnTo>
                    <a:pt x="38845" y="14634"/>
                  </a:lnTo>
                  <a:lnTo>
                    <a:pt x="38686" y="14740"/>
                  </a:lnTo>
                  <a:lnTo>
                    <a:pt x="38473" y="14793"/>
                  </a:lnTo>
                  <a:lnTo>
                    <a:pt x="38260" y="14687"/>
                  </a:lnTo>
                  <a:lnTo>
                    <a:pt x="38100" y="14527"/>
                  </a:lnTo>
                  <a:lnTo>
                    <a:pt x="37941" y="14261"/>
                  </a:lnTo>
                  <a:lnTo>
                    <a:pt x="37834" y="13889"/>
                  </a:lnTo>
                  <a:lnTo>
                    <a:pt x="37728" y="13091"/>
                  </a:lnTo>
                  <a:lnTo>
                    <a:pt x="37621" y="12665"/>
                  </a:lnTo>
                  <a:lnTo>
                    <a:pt x="37409" y="12293"/>
                  </a:lnTo>
                  <a:lnTo>
                    <a:pt x="37249" y="12133"/>
                  </a:lnTo>
                  <a:lnTo>
                    <a:pt x="37143" y="12026"/>
                  </a:lnTo>
                  <a:lnTo>
                    <a:pt x="36983" y="11973"/>
                  </a:lnTo>
                  <a:lnTo>
                    <a:pt x="36770" y="11920"/>
                  </a:lnTo>
                  <a:lnTo>
                    <a:pt x="36610" y="11920"/>
                  </a:lnTo>
                  <a:lnTo>
                    <a:pt x="36451" y="11973"/>
                  </a:lnTo>
                  <a:lnTo>
                    <a:pt x="36185" y="12080"/>
                  </a:lnTo>
                  <a:lnTo>
                    <a:pt x="35919" y="12346"/>
                  </a:lnTo>
                  <a:lnTo>
                    <a:pt x="35759" y="12718"/>
                  </a:lnTo>
                  <a:lnTo>
                    <a:pt x="34003" y="17348"/>
                  </a:lnTo>
                  <a:lnTo>
                    <a:pt x="33843" y="17667"/>
                  </a:lnTo>
                  <a:lnTo>
                    <a:pt x="33684" y="17827"/>
                  </a:lnTo>
                  <a:lnTo>
                    <a:pt x="33471" y="17933"/>
                  </a:lnTo>
                  <a:lnTo>
                    <a:pt x="33258" y="17933"/>
                  </a:lnTo>
                  <a:lnTo>
                    <a:pt x="33152" y="17880"/>
                  </a:lnTo>
                  <a:lnTo>
                    <a:pt x="33045" y="17827"/>
                  </a:lnTo>
                  <a:lnTo>
                    <a:pt x="32886" y="17667"/>
                  </a:lnTo>
                  <a:lnTo>
                    <a:pt x="32832" y="17507"/>
                  </a:lnTo>
                  <a:lnTo>
                    <a:pt x="32726" y="17348"/>
                  </a:lnTo>
                  <a:lnTo>
                    <a:pt x="32673" y="17135"/>
                  </a:lnTo>
                  <a:lnTo>
                    <a:pt x="32673" y="16922"/>
                  </a:lnTo>
                  <a:lnTo>
                    <a:pt x="32673" y="16656"/>
                  </a:lnTo>
                  <a:lnTo>
                    <a:pt x="34322" y="2289"/>
                  </a:lnTo>
                  <a:lnTo>
                    <a:pt x="34322" y="1916"/>
                  </a:lnTo>
                  <a:lnTo>
                    <a:pt x="34269" y="1650"/>
                  </a:lnTo>
                  <a:lnTo>
                    <a:pt x="34216" y="1384"/>
                  </a:lnTo>
                  <a:lnTo>
                    <a:pt x="34109" y="1118"/>
                  </a:lnTo>
                  <a:lnTo>
                    <a:pt x="33950" y="958"/>
                  </a:lnTo>
                  <a:lnTo>
                    <a:pt x="33790" y="799"/>
                  </a:lnTo>
                  <a:lnTo>
                    <a:pt x="33630" y="692"/>
                  </a:lnTo>
                  <a:lnTo>
                    <a:pt x="33418" y="586"/>
                  </a:lnTo>
                  <a:lnTo>
                    <a:pt x="33152" y="586"/>
                  </a:lnTo>
                  <a:lnTo>
                    <a:pt x="32992" y="639"/>
                  </a:lnTo>
                  <a:lnTo>
                    <a:pt x="32832" y="692"/>
                  </a:lnTo>
                  <a:lnTo>
                    <a:pt x="32673" y="799"/>
                  </a:lnTo>
                  <a:lnTo>
                    <a:pt x="32566" y="958"/>
                  </a:lnTo>
                  <a:lnTo>
                    <a:pt x="32407" y="1171"/>
                  </a:lnTo>
                  <a:lnTo>
                    <a:pt x="32300" y="1437"/>
                  </a:lnTo>
                  <a:lnTo>
                    <a:pt x="26926" y="16390"/>
                  </a:lnTo>
                  <a:lnTo>
                    <a:pt x="26766" y="16656"/>
                  </a:lnTo>
                  <a:lnTo>
                    <a:pt x="26606" y="16869"/>
                  </a:lnTo>
                  <a:lnTo>
                    <a:pt x="26447" y="16975"/>
                  </a:lnTo>
                  <a:lnTo>
                    <a:pt x="26234" y="16975"/>
                  </a:lnTo>
                  <a:lnTo>
                    <a:pt x="26021" y="16922"/>
                  </a:lnTo>
                  <a:lnTo>
                    <a:pt x="25808" y="16709"/>
                  </a:lnTo>
                  <a:lnTo>
                    <a:pt x="25649" y="16390"/>
                  </a:lnTo>
                  <a:lnTo>
                    <a:pt x="25542" y="15964"/>
                  </a:lnTo>
                  <a:lnTo>
                    <a:pt x="25170" y="10058"/>
                  </a:lnTo>
                  <a:lnTo>
                    <a:pt x="25117" y="9792"/>
                  </a:lnTo>
                  <a:lnTo>
                    <a:pt x="25063" y="9525"/>
                  </a:lnTo>
                  <a:lnTo>
                    <a:pt x="24957" y="9313"/>
                  </a:lnTo>
                  <a:lnTo>
                    <a:pt x="24850" y="9153"/>
                  </a:lnTo>
                  <a:lnTo>
                    <a:pt x="24691" y="8993"/>
                  </a:lnTo>
                  <a:lnTo>
                    <a:pt x="24584" y="8887"/>
                  </a:lnTo>
                  <a:lnTo>
                    <a:pt x="24425" y="8781"/>
                  </a:lnTo>
                  <a:lnTo>
                    <a:pt x="23999" y="8781"/>
                  </a:lnTo>
                  <a:lnTo>
                    <a:pt x="23680" y="8887"/>
                  </a:lnTo>
                  <a:lnTo>
                    <a:pt x="23573" y="8993"/>
                  </a:lnTo>
                  <a:lnTo>
                    <a:pt x="23414" y="9100"/>
                  </a:lnTo>
                  <a:lnTo>
                    <a:pt x="23307" y="9259"/>
                  </a:lnTo>
                  <a:lnTo>
                    <a:pt x="23201" y="9472"/>
                  </a:lnTo>
                  <a:lnTo>
                    <a:pt x="21019" y="14793"/>
                  </a:lnTo>
                  <a:lnTo>
                    <a:pt x="20913" y="15006"/>
                  </a:lnTo>
                  <a:lnTo>
                    <a:pt x="20753" y="15219"/>
                  </a:lnTo>
                  <a:lnTo>
                    <a:pt x="20540" y="15326"/>
                  </a:lnTo>
                  <a:lnTo>
                    <a:pt x="20381" y="15326"/>
                  </a:lnTo>
                  <a:lnTo>
                    <a:pt x="20115" y="15219"/>
                  </a:lnTo>
                  <a:lnTo>
                    <a:pt x="19955" y="15060"/>
                  </a:lnTo>
                  <a:lnTo>
                    <a:pt x="19795" y="14847"/>
                  </a:lnTo>
                  <a:lnTo>
                    <a:pt x="19742" y="14527"/>
                  </a:lnTo>
                  <a:lnTo>
                    <a:pt x="18359" y="6812"/>
                  </a:lnTo>
                  <a:lnTo>
                    <a:pt x="18199" y="6386"/>
                  </a:lnTo>
                  <a:lnTo>
                    <a:pt x="17986" y="6067"/>
                  </a:lnTo>
                  <a:lnTo>
                    <a:pt x="17720" y="5801"/>
                  </a:lnTo>
                  <a:lnTo>
                    <a:pt x="17560" y="5747"/>
                  </a:lnTo>
                  <a:lnTo>
                    <a:pt x="17401" y="5694"/>
                  </a:lnTo>
                  <a:lnTo>
                    <a:pt x="17081" y="5747"/>
                  </a:lnTo>
                  <a:lnTo>
                    <a:pt x="16815" y="5907"/>
                  </a:lnTo>
                  <a:lnTo>
                    <a:pt x="16603" y="6120"/>
                  </a:lnTo>
                  <a:lnTo>
                    <a:pt x="16390" y="6439"/>
                  </a:lnTo>
                  <a:lnTo>
                    <a:pt x="10856" y="19849"/>
                  </a:lnTo>
                  <a:lnTo>
                    <a:pt x="10696" y="20115"/>
                  </a:lnTo>
                  <a:lnTo>
                    <a:pt x="10536" y="20274"/>
                  </a:lnTo>
                  <a:lnTo>
                    <a:pt x="10324" y="20381"/>
                  </a:lnTo>
                  <a:lnTo>
                    <a:pt x="10111" y="20381"/>
                  </a:lnTo>
                  <a:lnTo>
                    <a:pt x="9898" y="20221"/>
                  </a:lnTo>
                  <a:lnTo>
                    <a:pt x="9685" y="20008"/>
                  </a:lnTo>
                  <a:lnTo>
                    <a:pt x="9525" y="19636"/>
                  </a:lnTo>
                  <a:lnTo>
                    <a:pt x="9525" y="19423"/>
                  </a:lnTo>
                  <a:lnTo>
                    <a:pt x="9525" y="19157"/>
                  </a:lnTo>
                  <a:lnTo>
                    <a:pt x="10004" y="8408"/>
                  </a:lnTo>
                  <a:lnTo>
                    <a:pt x="10057" y="7663"/>
                  </a:lnTo>
                  <a:lnTo>
                    <a:pt x="10164" y="6812"/>
                  </a:lnTo>
                  <a:lnTo>
                    <a:pt x="10324" y="6013"/>
                  </a:lnTo>
                  <a:lnTo>
                    <a:pt x="10430" y="5215"/>
                  </a:lnTo>
                  <a:lnTo>
                    <a:pt x="10430" y="4470"/>
                  </a:lnTo>
                  <a:lnTo>
                    <a:pt x="10377" y="4151"/>
                  </a:lnTo>
                  <a:lnTo>
                    <a:pt x="10324" y="3832"/>
                  </a:lnTo>
                  <a:lnTo>
                    <a:pt x="10164" y="3406"/>
                  </a:lnTo>
                  <a:lnTo>
                    <a:pt x="10004" y="3193"/>
                  </a:lnTo>
                  <a:lnTo>
                    <a:pt x="9845" y="3034"/>
                  </a:lnTo>
                  <a:lnTo>
                    <a:pt x="9685" y="2874"/>
                  </a:lnTo>
                  <a:lnTo>
                    <a:pt x="9472" y="2768"/>
                  </a:lnTo>
                  <a:lnTo>
                    <a:pt x="9259" y="2714"/>
                  </a:lnTo>
                  <a:lnTo>
                    <a:pt x="8993" y="2661"/>
                  </a:lnTo>
                  <a:lnTo>
                    <a:pt x="8780" y="2714"/>
                  </a:lnTo>
                  <a:lnTo>
                    <a:pt x="8514" y="2768"/>
                  </a:lnTo>
                  <a:lnTo>
                    <a:pt x="8248" y="2927"/>
                  </a:lnTo>
                  <a:lnTo>
                    <a:pt x="8035" y="3087"/>
                  </a:lnTo>
                  <a:lnTo>
                    <a:pt x="7663" y="3459"/>
                  </a:lnTo>
                  <a:lnTo>
                    <a:pt x="7344" y="3885"/>
                  </a:lnTo>
                  <a:lnTo>
                    <a:pt x="7024" y="4311"/>
                  </a:lnTo>
                  <a:lnTo>
                    <a:pt x="6811" y="4790"/>
                  </a:lnTo>
                  <a:lnTo>
                    <a:pt x="6652" y="5322"/>
                  </a:lnTo>
                  <a:lnTo>
                    <a:pt x="6439" y="5854"/>
                  </a:lnTo>
                  <a:lnTo>
                    <a:pt x="6173" y="6971"/>
                  </a:lnTo>
                  <a:lnTo>
                    <a:pt x="4098" y="16124"/>
                  </a:lnTo>
                  <a:lnTo>
                    <a:pt x="3778" y="17348"/>
                  </a:lnTo>
                  <a:lnTo>
                    <a:pt x="3619" y="17880"/>
                  </a:lnTo>
                  <a:lnTo>
                    <a:pt x="3353" y="18412"/>
                  </a:lnTo>
                  <a:lnTo>
                    <a:pt x="3087" y="18891"/>
                  </a:lnTo>
                  <a:lnTo>
                    <a:pt x="2767" y="19317"/>
                  </a:lnTo>
                  <a:lnTo>
                    <a:pt x="2395" y="19636"/>
                  </a:lnTo>
                  <a:lnTo>
                    <a:pt x="1916" y="19902"/>
                  </a:lnTo>
                  <a:lnTo>
                    <a:pt x="1597" y="20008"/>
                  </a:lnTo>
                  <a:lnTo>
                    <a:pt x="1224" y="20061"/>
                  </a:lnTo>
                  <a:lnTo>
                    <a:pt x="852" y="19955"/>
                  </a:lnTo>
                  <a:lnTo>
                    <a:pt x="745" y="19902"/>
                  </a:lnTo>
                  <a:lnTo>
                    <a:pt x="586" y="19795"/>
                  </a:lnTo>
                  <a:lnTo>
                    <a:pt x="426" y="19529"/>
                  </a:lnTo>
                  <a:lnTo>
                    <a:pt x="320" y="19210"/>
                  </a:lnTo>
                  <a:lnTo>
                    <a:pt x="320" y="18838"/>
                  </a:lnTo>
                  <a:lnTo>
                    <a:pt x="320" y="18465"/>
                  </a:lnTo>
                  <a:lnTo>
                    <a:pt x="532" y="16496"/>
                  </a:lnTo>
                  <a:lnTo>
                    <a:pt x="745" y="14527"/>
                  </a:lnTo>
                  <a:lnTo>
                    <a:pt x="1065" y="12559"/>
                  </a:lnTo>
                  <a:lnTo>
                    <a:pt x="1490" y="10590"/>
                  </a:lnTo>
                  <a:lnTo>
                    <a:pt x="1171" y="10483"/>
                  </a:lnTo>
                  <a:lnTo>
                    <a:pt x="745" y="12452"/>
                  </a:lnTo>
                  <a:lnTo>
                    <a:pt x="426" y="14474"/>
                  </a:lnTo>
                  <a:lnTo>
                    <a:pt x="160" y="16443"/>
                  </a:lnTo>
                  <a:lnTo>
                    <a:pt x="0" y="18465"/>
                  </a:lnTo>
                  <a:lnTo>
                    <a:pt x="0" y="18891"/>
                  </a:lnTo>
                  <a:lnTo>
                    <a:pt x="0" y="19263"/>
                  </a:lnTo>
                  <a:lnTo>
                    <a:pt x="107" y="19689"/>
                  </a:lnTo>
                  <a:lnTo>
                    <a:pt x="213" y="19849"/>
                  </a:lnTo>
                  <a:lnTo>
                    <a:pt x="320" y="20008"/>
                  </a:lnTo>
                  <a:lnTo>
                    <a:pt x="532" y="20168"/>
                  </a:lnTo>
                  <a:lnTo>
                    <a:pt x="745" y="20274"/>
                  </a:lnTo>
                  <a:lnTo>
                    <a:pt x="958" y="20328"/>
                  </a:lnTo>
                  <a:lnTo>
                    <a:pt x="1171" y="20381"/>
                  </a:lnTo>
                  <a:lnTo>
                    <a:pt x="1650" y="20328"/>
                  </a:lnTo>
                  <a:lnTo>
                    <a:pt x="2076" y="20221"/>
                  </a:lnTo>
                  <a:lnTo>
                    <a:pt x="2555" y="19902"/>
                  </a:lnTo>
                  <a:lnTo>
                    <a:pt x="2980" y="19529"/>
                  </a:lnTo>
                  <a:lnTo>
                    <a:pt x="3353" y="19104"/>
                  </a:lnTo>
                  <a:lnTo>
                    <a:pt x="3672" y="18625"/>
                  </a:lnTo>
                  <a:lnTo>
                    <a:pt x="3885" y="18039"/>
                  </a:lnTo>
                  <a:lnTo>
                    <a:pt x="4098" y="17454"/>
                  </a:lnTo>
                  <a:lnTo>
                    <a:pt x="4417" y="16230"/>
                  </a:lnTo>
                  <a:lnTo>
                    <a:pt x="6492" y="7025"/>
                  </a:lnTo>
                  <a:lnTo>
                    <a:pt x="6758" y="5960"/>
                  </a:lnTo>
                  <a:lnTo>
                    <a:pt x="6918" y="5428"/>
                  </a:lnTo>
                  <a:lnTo>
                    <a:pt x="7131" y="4949"/>
                  </a:lnTo>
                  <a:lnTo>
                    <a:pt x="7344" y="4524"/>
                  </a:lnTo>
                  <a:lnTo>
                    <a:pt x="7556" y="4098"/>
                  </a:lnTo>
                  <a:lnTo>
                    <a:pt x="7876" y="3725"/>
                  </a:lnTo>
                  <a:lnTo>
                    <a:pt x="8248" y="3353"/>
                  </a:lnTo>
                  <a:lnTo>
                    <a:pt x="8621" y="3087"/>
                  </a:lnTo>
                  <a:lnTo>
                    <a:pt x="8834" y="3034"/>
                  </a:lnTo>
                  <a:lnTo>
                    <a:pt x="9206" y="3034"/>
                  </a:lnTo>
                  <a:lnTo>
                    <a:pt x="9366" y="3087"/>
                  </a:lnTo>
                  <a:lnTo>
                    <a:pt x="9632" y="3300"/>
                  </a:lnTo>
                  <a:lnTo>
                    <a:pt x="9845" y="3566"/>
                  </a:lnTo>
                  <a:lnTo>
                    <a:pt x="10004" y="3885"/>
                  </a:lnTo>
                  <a:lnTo>
                    <a:pt x="10057" y="4204"/>
                  </a:lnTo>
                  <a:lnTo>
                    <a:pt x="10111" y="4524"/>
                  </a:lnTo>
                  <a:lnTo>
                    <a:pt x="10057" y="5215"/>
                  </a:lnTo>
                  <a:lnTo>
                    <a:pt x="10004" y="6013"/>
                  </a:lnTo>
                  <a:lnTo>
                    <a:pt x="9845" y="6758"/>
                  </a:lnTo>
                  <a:lnTo>
                    <a:pt x="9738" y="7610"/>
                  </a:lnTo>
                  <a:lnTo>
                    <a:pt x="9632" y="8355"/>
                  </a:lnTo>
                  <a:lnTo>
                    <a:pt x="9153" y="19157"/>
                  </a:lnTo>
                  <a:lnTo>
                    <a:pt x="9153" y="19476"/>
                  </a:lnTo>
                  <a:lnTo>
                    <a:pt x="9206" y="19795"/>
                  </a:lnTo>
                  <a:lnTo>
                    <a:pt x="9312" y="20008"/>
                  </a:lnTo>
                  <a:lnTo>
                    <a:pt x="9419" y="20221"/>
                  </a:lnTo>
                  <a:lnTo>
                    <a:pt x="9579" y="20381"/>
                  </a:lnTo>
                  <a:lnTo>
                    <a:pt x="9738" y="20540"/>
                  </a:lnTo>
                  <a:lnTo>
                    <a:pt x="9898" y="20647"/>
                  </a:lnTo>
                  <a:lnTo>
                    <a:pt x="10057" y="20700"/>
                  </a:lnTo>
                  <a:lnTo>
                    <a:pt x="10324" y="20700"/>
                  </a:lnTo>
                  <a:lnTo>
                    <a:pt x="10643" y="20594"/>
                  </a:lnTo>
                  <a:lnTo>
                    <a:pt x="10749" y="20487"/>
                  </a:lnTo>
                  <a:lnTo>
                    <a:pt x="10909" y="20381"/>
                  </a:lnTo>
                  <a:lnTo>
                    <a:pt x="11015" y="20168"/>
                  </a:lnTo>
                  <a:lnTo>
                    <a:pt x="11122" y="19955"/>
                  </a:lnTo>
                  <a:lnTo>
                    <a:pt x="16709" y="6599"/>
                  </a:lnTo>
                  <a:lnTo>
                    <a:pt x="16815" y="6333"/>
                  </a:lnTo>
                  <a:lnTo>
                    <a:pt x="16975" y="6173"/>
                  </a:lnTo>
                  <a:lnTo>
                    <a:pt x="17188" y="6067"/>
                  </a:lnTo>
                  <a:lnTo>
                    <a:pt x="17348" y="6067"/>
                  </a:lnTo>
                  <a:lnTo>
                    <a:pt x="17560" y="6120"/>
                  </a:lnTo>
                  <a:lnTo>
                    <a:pt x="17773" y="6280"/>
                  </a:lnTo>
                  <a:lnTo>
                    <a:pt x="17933" y="6546"/>
                  </a:lnTo>
                  <a:lnTo>
                    <a:pt x="17986" y="6865"/>
                  </a:lnTo>
                  <a:lnTo>
                    <a:pt x="19370" y="14581"/>
                  </a:lnTo>
                  <a:lnTo>
                    <a:pt x="19529" y="15006"/>
                  </a:lnTo>
                  <a:lnTo>
                    <a:pt x="19742" y="15326"/>
                  </a:lnTo>
                  <a:lnTo>
                    <a:pt x="20008" y="15538"/>
                  </a:lnTo>
                  <a:lnTo>
                    <a:pt x="20168" y="15645"/>
                  </a:lnTo>
                  <a:lnTo>
                    <a:pt x="20647" y="15645"/>
                  </a:lnTo>
                  <a:lnTo>
                    <a:pt x="20913" y="15485"/>
                  </a:lnTo>
                  <a:lnTo>
                    <a:pt x="21126" y="15272"/>
                  </a:lnTo>
                  <a:lnTo>
                    <a:pt x="21338" y="14900"/>
                  </a:lnTo>
                  <a:lnTo>
                    <a:pt x="23520" y="9632"/>
                  </a:lnTo>
                  <a:lnTo>
                    <a:pt x="23627" y="9366"/>
                  </a:lnTo>
                  <a:lnTo>
                    <a:pt x="23786" y="9206"/>
                  </a:lnTo>
                  <a:lnTo>
                    <a:pt x="23999" y="9100"/>
                  </a:lnTo>
                  <a:lnTo>
                    <a:pt x="24212" y="9100"/>
                  </a:lnTo>
                  <a:lnTo>
                    <a:pt x="24425" y="9153"/>
                  </a:lnTo>
                  <a:lnTo>
                    <a:pt x="24584" y="9366"/>
                  </a:lnTo>
                  <a:lnTo>
                    <a:pt x="24744" y="9685"/>
                  </a:lnTo>
                  <a:lnTo>
                    <a:pt x="24850" y="10111"/>
                  </a:lnTo>
                  <a:lnTo>
                    <a:pt x="25223" y="16017"/>
                  </a:lnTo>
                  <a:lnTo>
                    <a:pt x="25276" y="16283"/>
                  </a:lnTo>
                  <a:lnTo>
                    <a:pt x="25329" y="16549"/>
                  </a:lnTo>
                  <a:lnTo>
                    <a:pt x="25436" y="16762"/>
                  </a:lnTo>
                  <a:lnTo>
                    <a:pt x="25542" y="16922"/>
                  </a:lnTo>
                  <a:lnTo>
                    <a:pt x="25702" y="17082"/>
                  </a:lnTo>
                  <a:lnTo>
                    <a:pt x="25861" y="17188"/>
                  </a:lnTo>
                  <a:lnTo>
                    <a:pt x="26021" y="17294"/>
                  </a:lnTo>
                  <a:lnTo>
                    <a:pt x="26447" y="17294"/>
                  </a:lnTo>
                  <a:lnTo>
                    <a:pt x="26766" y="17188"/>
                  </a:lnTo>
                  <a:lnTo>
                    <a:pt x="26873" y="17082"/>
                  </a:lnTo>
                  <a:lnTo>
                    <a:pt x="27032" y="16922"/>
                  </a:lnTo>
                  <a:lnTo>
                    <a:pt x="27139" y="16762"/>
                  </a:lnTo>
                  <a:lnTo>
                    <a:pt x="27245" y="16496"/>
                  </a:lnTo>
                  <a:lnTo>
                    <a:pt x="32619" y="1544"/>
                  </a:lnTo>
                  <a:lnTo>
                    <a:pt x="32779" y="1224"/>
                  </a:lnTo>
                  <a:lnTo>
                    <a:pt x="32939" y="1065"/>
                  </a:lnTo>
                  <a:lnTo>
                    <a:pt x="33152" y="958"/>
                  </a:lnTo>
                  <a:lnTo>
                    <a:pt x="33364" y="958"/>
                  </a:lnTo>
                  <a:lnTo>
                    <a:pt x="33471" y="1012"/>
                  </a:lnTo>
                  <a:lnTo>
                    <a:pt x="33630" y="1065"/>
                  </a:lnTo>
                  <a:lnTo>
                    <a:pt x="33737" y="1171"/>
                  </a:lnTo>
                  <a:lnTo>
                    <a:pt x="33843" y="1331"/>
                  </a:lnTo>
                  <a:lnTo>
                    <a:pt x="33897" y="1544"/>
                  </a:lnTo>
                  <a:lnTo>
                    <a:pt x="33950" y="1757"/>
                  </a:lnTo>
                  <a:lnTo>
                    <a:pt x="34003" y="1969"/>
                  </a:lnTo>
                  <a:lnTo>
                    <a:pt x="33950" y="2235"/>
                  </a:lnTo>
                  <a:lnTo>
                    <a:pt x="32353" y="16603"/>
                  </a:lnTo>
                  <a:lnTo>
                    <a:pt x="32300" y="16922"/>
                  </a:lnTo>
                  <a:lnTo>
                    <a:pt x="32353" y="17241"/>
                  </a:lnTo>
                  <a:lnTo>
                    <a:pt x="32407" y="17507"/>
                  </a:lnTo>
                  <a:lnTo>
                    <a:pt x="32513" y="17720"/>
                  </a:lnTo>
                  <a:lnTo>
                    <a:pt x="32673" y="17933"/>
                  </a:lnTo>
                  <a:lnTo>
                    <a:pt x="32832" y="18093"/>
                  </a:lnTo>
                  <a:lnTo>
                    <a:pt x="32992" y="18199"/>
                  </a:lnTo>
                  <a:lnTo>
                    <a:pt x="33205" y="18252"/>
                  </a:lnTo>
                  <a:lnTo>
                    <a:pt x="33471" y="18305"/>
                  </a:lnTo>
                  <a:lnTo>
                    <a:pt x="33630" y="18252"/>
                  </a:lnTo>
                  <a:lnTo>
                    <a:pt x="33790" y="18199"/>
                  </a:lnTo>
                  <a:lnTo>
                    <a:pt x="33950" y="18093"/>
                  </a:lnTo>
                  <a:lnTo>
                    <a:pt x="34109" y="17933"/>
                  </a:lnTo>
                  <a:lnTo>
                    <a:pt x="34216" y="17720"/>
                  </a:lnTo>
                  <a:lnTo>
                    <a:pt x="34322" y="17507"/>
                  </a:lnTo>
                  <a:lnTo>
                    <a:pt x="36078" y="12825"/>
                  </a:lnTo>
                  <a:lnTo>
                    <a:pt x="36185" y="12559"/>
                  </a:lnTo>
                  <a:lnTo>
                    <a:pt x="36344" y="12399"/>
                  </a:lnTo>
                  <a:lnTo>
                    <a:pt x="36557" y="12293"/>
                  </a:lnTo>
                  <a:lnTo>
                    <a:pt x="36770" y="12239"/>
                  </a:lnTo>
                  <a:lnTo>
                    <a:pt x="36930" y="12346"/>
                  </a:lnTo>
                  <a:lnTo>
                    <a:pt x="37143" y="12505"/>
                  </a:lnTo>
                  <a:lnTo>
                    <a:pt x="37302" y="12771"/>
                  </a:lnTo>
                  <a:lnTo>
                    <a:pt x="37409" y="13144"/>
                  </a:lnTo>
                  <a:lnTo>
                    <a:pt x="37515" y="13942"/>
                  </a:lnTo>
                  <a:lnTo>
                    <a:pt x="37621" y="14368"/>
                  </a:lnTo>
                  <a:lnTo>
                    <a:pt x="37834" y="14740"/>
                  </a:lnTo>
                  <a:lnTo>
                    <a:pt x="37941" y="14900"/>
                  </a:lnTo>
                  <a:lnTo>
                    <a:pt x="38100" y="15006"/>
                  </a:lnTo>
                  <a:lnTo>
                    <a:pt x="38260" y="15060"/>
                  </a:lnTo>
                  <a:lnTo>
                    <a:pt x="38420" y="15113"/>
                  </a:lnTo>
                  <a:lnTo>
                    <a:pt x="38739" y="15060"/>
                  </a:lnTo>
                  <a:lnTo>
                    <a:pt x="39058" y="14953"/>
                  </a:lnTo>
                  <a:lnTo>
                    <a:pt x="39271" y="14687"/>
                  </a:lnTo>
                  <a:lnTo>
                    <a:pt x="39484" y="14368"/>
                  </a:lnTo>
                  <a:lnTo>
                    <a:pt x="40016" y="13037"/>
                  </a:lnTo>
                  <a:lnTo>
                    <a:pt x="40176" y="12771"/>
                  </a:lnTo>
                  <a:lnTo>
                    <a:pt x="40335" y="12612"/>
                  </a:lnTo>
                  <a:lnTo>
                    <a:pt x="40495" y="12505"/>
                  </a:lnTo>
                  <a:lnTo>
                    <a:pt x="40708" y="12505"/>
                  </a:lnTo>
                  <a:lnTo>
                    <a:pt x="40921" y="12559"/>
                  </a:lnTo>
                  <a:lnTo>
                    <a:pt x="41133" y="12771"/>
                  </a:lnTo>
                  <a:lnTo>
                    <a:pt x="41293" y="13037"/>
                  </a:lnTo>
                  <a:lnTo>
                    <a:pt x="41346" y="13463"/>
                  </a:lnTo>
                  <a:lnTo>
                    <a:pt x="41399" y="13889"/>
                  </a:lnTo>
                  <a:lnTo>
                    <a:pt x="41453" y="14208"/>
                  </a:lnTo>
                  <a:lnTo>
                    <a:pt x="41506" y="14421"/>
                  </a:lnTo>
                  <a:lnTo>
                    <a:pt x="41612" y="14634"/>
                  </a:lnTo>
                  <a:lnTo>
                    <a:pt x="41719" y="14847"/>
                  </a:lnTo>
                  <a:lnTo>
                    <a:pt x="41878" y="14953"/>
                  </a:lnTo>
                  <a:lnTo>
                    <a:pt x="41985" y="15060"/>
                  </a:lnTo>
                  <a:lnTo>
                    <a:pt x="42144" y="15166"/>
                  </a:lnTo>
                  <a:lnTo>
                    <a:pt x="42570" y="15166"/>
                  </a:lnTo>
                  <a:lnTo>
                    <a:pt x="42889" y="15060"/>
                  </a:lnTo>
                  <a:lnTo>
                    <a:pt x="42996" y="14953"/>
                  </a:lnTo>
                  <a:lnTo>
                    <a:pt x="43155" y="14847"/>
                  </a:lnTo>
                  <a:lnTo>
                    <a:pt x="43262" y="14634"/>
                  </a:lnTo>
                  <a:lnTo>
                    <a:pt x="43368" y="14421"/>
                  </a:lnTo>
                  <a:lnTo>
                    <a:pt x="48690" y="905"/>
                  </a:lnTo>
                  <a:lnTo>
                    <a:pt x="48796" y="639"/>
                  </a:lnTo>
                  <a:lnTo>
                    <a:pt x="49009" y="479"/>
                  </a:lnTo>
                  <a:lnTo>
                    <a:pt x="49168" y="373"/>
                  </a:lnTo>
                  <a:lnTo>
                    <a:pt x="49381" y="373"/>
                  </a:lnTo>
                  <a:lnTo>
                    <a:pt x="49541" y="426"/>
                  </a:lnTo>
                  <a:lnTo>
                    <a:pt x="49647" y="533"/>
                  </a:lnTo>
                  <a:lnTo>
                    <a:pt x="49754" y="639"/>
                  </a:lnTo>
                  <a:lnTo>
                    <a:pt x="49860" y="799"/>
                  </a:lnTo>
                  <a:lnTo>
                    <a:pt x="49967" y="958"/>
                  </a:lnTo>
                  <a:lnTo>
                    <a:pt x="50020" y="1171"/>
                  </a:lnTo>
                  <a:lnTo>
                    <a:pt x="50020" y="1437"/>
                  </a:lnTo>
                  <a:lnTo>
                    <a:pt x="50020" y="1703"/>
                  </a:lnTo>
                  <a:lnTo>
                    <a:pt x="47519" y="19955"/>
                  </a:lnTo>
                  <a:lnTo>
                    <a:pt x="47519" y="20274"/>
                  </a:lnTo>
                  <a:lnTo>
                    <a:pt x="47572" y="20594"/>
                  </a:lnTo>
                  <a:lnTo>
                    <a:pt x="47625" y="20860"/>
                  </a:lnTo>
                  <a:lnTo>
                    <a:pt x="47732" y="21072"/>
                  </a:lnTo>
                  <a:lnTo>
                    <a:pt x="47891" y="21285"/>
                  </a:lnTo>
                  <a:lnTo>
                    <a:pt x="48051" y="21445"/>
                  </a:lnTo>
                  <a:lnTo>
                    <a:pt x="48211" y="21551"/>
                  </a:lnTo>
                  <a:lnTo>
                    <a:pt x="48424" y="21658"/>
                  </a:lnTo>
                  <a:lnTo>
                    <a:pt x="48583" y="21658"/>
                  </a:lnTo>
                  <a:lnTo>
                    <a:pt x="48849" y="21605"/>
                  </a:lnTo>
                  <a:lnTo>
                    <a:pt x="49115" y="21498"/>
                  </a:lnTo>
                  <a:lnTo>
                    <a:pt x="49328" y="21232"/>
                  </a:lnTo>
                  <a:lnTo>
                    <a:pt x="49541" y="20860"/>
                  </a:lnTo>
                  <a:lnTo>
                    <a:pt x="50658" y="17773"/>
                  </a:lnTo>
                  <a:lnTo>
                    <a:pt x="50818" y="17507"/>
                  </a:lnTo>
                  <a:lnTo>
                    <a:pt x="50978" y="17348"/>
                  </a:lnTo>
                  <a:lnTo>
                    <a:pt x="51191" y="17241"/>
                  </a:lnTo>
                  <a:lnTo>
                    <a:pt x="51403" y="17241"/>
                  </a:lnTo>
                  <a:lnTo>
                    <a:pt x="51616" y="17294"/>
                  </a:lnTo>
                  <a:lnTo>
                    <a:pt x="51829" y="17507"/>
                  </a:lnTo>
                  <a:lnTo>
                    <a:pt x="51936" y="17827"/>
                  </a:lnTo>
                  <a:lnTo>
                    <a:pt x="52042" y="18252"/>
                  </a:lnTo>
                  <a:lnTo>
                    <a:pt x="52042" y="18572"/>
                  </a:lnTo>
                  <a:lnTo>
                    <a:pt x="52095" y="18838"/>
                  </a:lnTo>
                  <a:lnTo>
                    <a:pt x="52202" y="19050"/>
                  </a:lnTo>
                  <a:lnTo>
                    <a:pt x="52308" y="19263"/>
                  </a:lnTo>
                  <a:lnTo>
                    <a:pt x="52468" y="19423"/>
                  </a:lnTo>
                  <a:lnTo>
                    <a:pt x="52627" y="19529"/>
                  </a:lnTo>
                  <a:lnTo>
                    <a:pt x="52787" y="19583"/>
                  </a:lnTo>
                  <a:lnTo>
                    <a:pt x="52947" y="19636"/>
                  </a:lnTo>
                  <a:lnTo>
                    <a:pt x="53213" y="19636"/>
                  </a:lnTo>
                  <a:lnTo>
                    <a:pt x="53479" y="19583"/>
                  </a:lnTo>
                  <a:lnTo>
                    <a:pt x="53638" y="19476"/>
                  </a:lnTo>
                  <a:lnTo>
                    <a:pt x="53745" y="19317"/>
                  </a:lnTo>
                  <a:lnTo>
                    <a:pt x="53904" y="19157"/>
                  </a:lnTo>
                  <a:lnTo>
                    <a:pt x="54011" y="18944"/>
                  </a:lnTo>
                  <a:lnTo>
                    <a:pt x="55767" y="14900"/>
                  </a:lnTo>
                  <a:lnTo>
                    <a:pt x="55926" y="14634"/>
                  </a:lnTo>
                  <a:lnTo>
                    <a:pt x="56139" y="14474"/>
                  </a:lnTo>
                  <a:lnTo>
                    <a:pt x="56299" y="14421"/>
                  </a:lnTo>
                  <a:lnTo>
                    <a:pt x="56512" y="14421"/>
                  </a:lnTo>
                  <a:lnTo>
                    <a:pt x="56671" y="14474"/>
                  </a:lnTo>
                  <a:lnTo>
                    <a:pt x="56778" y="14581"/>
                  </a:lnTo>
                  <a:lnTo>
                    <a:pt x="56884" y="14740"/>
                  </a:lnTo>
                  <a:lnTo>
                    <a:pt x="56991" y="14900"/>
                  </a:lnTo>
                  <a:lnTo>
                    <a:pt x="57044" y="15113"/>
                  </a:lnTo>
                  <a:lnTo>
                    <a:pt x="57097" y="15326"/>
                  </a:lnTo>
                  <a:lnTo>
                    <a:pt x="57097" y="15538"/>
                  </a:lnTo>
                  <a:lnTo>
                    <a:pt x="57097" y="15805"/>
                  </a:lnTo>
                  <a:lnTo>
                    <a:pt x="56778" y="17507"/>
                  </a:lnTo>
                  <a:lnTo>
                    <a:pt x="56725" y="18572"/>
                  </a:lnTo>
                  <a:lnTo>
                    <a:pt x="57044" y="18572"/>
                  </a:lnTo>
                  <a:lnTo>
                    <a:pt x="57150" y="17561"/>
                  </a:lnTo>
                  <a:lnTo>
                    <a:pt x="57416" y="15911"/>
                  </a:lnTo>
                  <a:lnTo>
                    <a:pt x="57470" y="15538"/>
                  </a:lnTo>
                  <a:lnTo>
                    <a:pt x="57416" y="15219"/>
                  </a:lnTo>
                  <a:lnTo>
                    <a:pt x="57363" y="14953"/>
                  </a:lnTo>
                  <a:lnTo>
                    <a:pt x="57257" y="14687"/>
                  </a:lnTo>
                  <a:lnTo>
                    <a:pt x="57150" y="14474"/>
                  </a:lnTo>
                  <a:lnTo>
                    <a:pt x="56991" y="14315"/>
                  </a:lnTo>
                  <a:lnTo>
                    <a:pt x="56831" y="14208"/>
                  </a:lnTo>
                  <a:lnTo>
                    <a:pt x="56618" y="14102"/>
                  </a:lnTo>
                  <a:lnTo>
                    <a:pt x="56352" y="14049"/>
                  </a:lnTo>
                  <a:lnTo>
                    <a:pt x="56193" y="14102"/>
                  </a:lnTo>
                  <a:lnTo>
                    <a:pt x="56033" y="14155"/>
                  </a:lnTo>
                  <a:lnTo>
                    <a:pt x="55873" y="14261"/>
                  </a:lnTo>
                  <a:lnTo>
                    <a:pt x="55714" y="14368"/>
                  </a:lnTo>
                  <a:lnTo>
                    <a:pt x="55607" y="14527"/>
                  </a:lnTo>
                  <a:lnTo>
                    <a:pt x="55501" y="14793"/>
                  </a:lnTo>
                  <a:lnTo>
                    <a:pt x="53692" y="18838"/>
                  </a:lnTo>
                  <a:lnTo>
                    <a:pt x="53532" y="19050"/>
                  </a:lnTo>
                  <a:lnTo>
                    <a:pt x="53372" y="19210"/>
                  </a:lnTo>
                  <a:lnTo>
                    <a:pt x="53213" y="19317"/>
                  </a:lnTo>
                  <a:lnTo>
                    <a:pt x="53000" y="19317"/>
                  </a:lnTo>
                  <a:lnTo>
                    <a:pt x="52787" y="19210"/>
                  </a:lnTo>
                  <a:lnTo>
                    <a:pt x="52574" y="18997"/>
                  </a:lnTo>
                  <a:lnTo>
                    <a:pt x="52414" y="18678"/>
                  </a:lnTo>
                  <a:lnTo>
                    <a:pt x="52361" y="18252"/>
                  </a:lnTo>
                  <a:lnTo>
                    <a:pt x="52361" y="17986"/>
                  </a:lnTo>
                  <a:lnTo>
                    <a:pt x="52255" y="17720"/>
                  </a:lnTo>
                  <a:lnTo>
                    <a:pt x="52202" y="17454"/>
                  </a:lnTo>
                  <a:lnTo>
                    <a:pt x="52042" y="17294"/>
                  </a:lnTo>
                  <a:lnTo>
                    <a:pt x="51936" y="17135"/>
                  </a:lnTo>
                  <a:lnTo>
                    <a:pt x="51776" y="17028"/>
                  </a:lnTo>
                  <a:lnTo>
                    <a:pt x="51616" y="16922"/>
                  </a:lnTo>
                  <a:lnTo>
                    <a:pt x="51457" y="16869"/>
                  </a:lnTo>
                  <a:lnTo>
                    <a:pt x="51137" y="16869"/>
                  </a:lnTo>
                  <a:lnTo>
                    <a:pt x="50871" y="17028"/>
                  </a:lnTo>
                  <a:lnTo>
                    <a:pt x="50712" y="17135"/>
                  </a:lnTo>
                  <a:lnTo>
                    <a:pt x="50605" y="17241"/>
                  </a:lnTo>
                  <a:lnTo>
                    <a:pt x="50446" y="17454"/>
                  </a:lnTo>
                  <a:lnTo>
                    <a:pt x="50339" y="17667"/>
                  </a:lnTo>
                  <a:lnTo>
                    <a:pt x="49222" y="20753"/>
                  </a:lnTo>
                  <a:lnTo>
                    <a:pt x="49062" y="21019"/>
                  </a:lnTo>
                  <a:lnTo>
                    <a:pt x="48902" y="21232"/>
                  </a:lnTo>
                  <a:lnTo>
                    <a:pt x="48690" y="21339"/>
                  </a:lnTo>
                  <a:lnTo>
                    <a:pt x="48477" y="21339"/>
                  </a:lnTo>
                  <a:lnTo>
                    <a:pt x="48370" y="21285"/>
                  </a:lnTo>
                  <a:lnTo>
                    <a:pt x="48211" y="21179"/>
                  </a:lnTo>
                  <a:lnTo>
                    <a:pt x="48104" y="21072"/>
                  </a:lnTo>
                  <a:lnTo>
                    <a:pt x="47998" y="20913"/>
                  </a:lnTo>
                  <a:lnTo>
                    <a:pt x="47945" y="20700"/>
                  </a:lnTo>
                  <a:lnTo>
                    <a:pt x="47891" y="20487"/>
                  </a:lnTo>
                  <a:lnTo>
                    <a:pt x="47838" y="20274"/>
                  </a:lnTo>
                  <a:lnTo>
                    <a:pt x="47891" y="20008"/>
                  </a:lnTo>
                  <a:lnTo>
                    <a:pt x="50339" y="1757"/>
                  </a:lnTo>
                  <a:lnTo>
                    <a:pt x="50339" y="1384"/>
                  </a:lnTo>
                  <a:lnTo>
                    <a:pt x="50339" y="1118"/>
                  </a:lnTo>
                  <a:lnTo>
                    <a:pt x="50233" y="852"/>
                  </a:lnTo>
                  <a:lnTo>
                    <a:pt x="50126" y="586"/>
                  </a:lnTo>
                  <a:lnTo>
                    <a:pt x="50020" y="373"/>
                  </a:lnTo>
                  <a:lnTo>
                    <a:pt x="49860" y="213"/>
                  </a:lnTo>
                  <a:lnTo>
                    <a:pt x="49647" y="107"/>
                  </a:lnTo>
                  <a:lnTo>
                    <a:pt x="49488" y="54"/>
                  </a:lnTo>
                  <a:lnTo>
                    <a:pt x="49168" y="1"/>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7;p17">
              <a:extLst>
                <a:ext uri="{FF2B5EF4-FFF2-40B4-BE49-F238E27FC236}">
                  <a16:creationId xmlns:a16="http://schemas.microsoft.com/office/drawing/2014/main" id="{E50A439C-6E32-81D6-78C2-9B7E00A9A551}"/>
                </a:ext>
              </a:extLst>
            </p:cNvPr>
            <p:cNvSpPr/>
            <p:nvPr/>
          </p:nvSpPr>
          <p:spPr>
            <a:xfrm>
              <a:off x="8238033" y="4604574"/>
              <a:ext cx="54404" cy="1113323"/>
            </a:xfrm>
            <a:custGeom>
              <a:avLst/>
              <a:gdLst/>
              <a:ahLst/>
              <a:cxnLst/>
              <a:rect l="l" t="t" r="r" b="b"/>
              <a:pathLst>
                <a:path w="2023" h="41399" extrusionOk="0">
                  <a:moveTo>
                    <a:pt x="1" y="0"/>
                  </a:moveTo>
                  <a:lnTo>
                    <a:pt x="1" y="41399"/>
                  </a:lnTo>
                  <a:lnTo>
                    <a:pt x="2023" y="41399"/>
                  </a:lnTo>
                  <a:lnTo>
                    <a:pt x="2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8;p17">
              <a:extLst>
                <a:ext uri="{FF2B5EF4-FFF2-40B4-BE49-F238E27FC236}">
                  <a16:creationId xmlns:a16="http://schemas.microsoft.com/office/drawing/2014/main" id="{26D4CD0D-1744-E0B4-889C-BE1FB48D4BD9}"/>
                </a:ext>
              </a:extLst>
            </p:cNvPr>
            <p:cNvSpPr/>
            <p:nvPr/>
          </p:nvSpPr>
          <p:spPr>
            <a:xfrm>
              <a:off x="7983586" y="681688"/>
              <a:ext cx="42600" cy="151675"/>
            </a:xfrm>
            <a:custGeom>
              <a:avLst/>
              <a:gdLst/>
              <a:ahLst/>
              <a:cxnLst/>
              <a:rect l="l" t="t" r="r" b="b"/>
              <a:pathLst>
                <a:path w="1704" h="6067" extrusionOk="0">
                  <a:moveTo>
                    <a:pt x="1704" y="0"/>
                  </a:moveTo>
                  <a:lnTo>
                    <a:pt x="1491" y="54"/>
                  </a:lnTo>
                  <a:lnTo>
                    <a:pt x="1278" y="107"/>
                  </a:lnTo>
                  <a:lnTo>
                    <a:pt x="905" y="320"/>
                  </a:lnTo>
                  <a:lnTo>
                    <a:pt x="586" y="692"/>
                  </a:lnTo>
                  <a:lnTo>
                    <a:pt x="320" y="1171"/>
                  </a:lnTo>
                  <a:lnTo>
                    <a:pt x="107" y="1703"/>
                  </a:lnTo>
                  <a:lnTo>
                    <a:pt x="1" y="2289"/>
                  </a:lnTo>
                  <a:lnTo>
                    <a:pt x="1" y="2927"/>
                  </a:lnTo>
                  <a:lnTo>
                    <a:pt x="54" y="3566"/>
                  </a:lnTo>
                  <a:lnTo>
                    <a:pt x="214" y="4204"/>
                  </a:lnTo>
                  <a:lnTo>
                    <a:pt x="427" y="4843"/>
                  </a:lnTo>
                  <a:lnTo>
                    <a:pt x="746" y="5481"/>
                  </a:lnTo>
                  <a:lnTo>
                    <a:pt x="1172" y="6067"/>
                  </a:lnTo>
                  <a:lnTo>
                    <a:pt x="1438" y="5854"/>
                  </a:lnTo>
                  <a:lnTo>
                    <a:pt x="1065" y="5268"/>
                  </a:lnTo>
                  <a:lnTo>
                    <a:pt x="746" y="4736"/>
                  </a:lnTo>
                  <a:lnTo>
                    <a:pt x="533" y="4098"/>
                  </a:lnTo>
                  <a:lnTo>
                    <a:pt x="373" y="3512"/>
                  </a:lnTo>
                  <a:lnTo>
                    <a:pt x="320" y="2927"/>
                  </a:lnTo>
                  <a:lnTo>
                    <a:pt x="320" y="2342"/>
                  </a:lnTo>
                  <a:lnTo>
                    <a:pt x="427" y="1810"/>
                  </a:lnTo>
                  <a:lnTo>
                    <a:pt x="639" y="1278"/>
                  </a:lnTo>
                  <a:lnTo>
                    <a:pt x="746" y="1065"/>
                  </a:lnTo>
                  <a:lnTo>
                    <a:pt x="959" y="745"/>
                  </a:lnTo>
                  <a:lnTo>
                    <a:pt x="1118" y="586"/>
                  </a:lnTo>
                  <a:lnTo>
                    <a:pt x="1278" y="479"/>
                  </a:lnTo>
                  <a:lnTo>
                    <a:pt x="1491" y="373"/>
                  </a:lnTo>
                  <a:lnTo>
                    <a:pt x="1704" y="320"/>
                  </a:lnTo>
                  <a:lnTo>
                    <a:pt x="1704" y="0"/>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9;p17">
              <a:extLst>
                <a:ext uri="{FF2B5EF4-FFF2-40B4-BE49-F238E27FC236}">
                  <a16:creationId xmlns:a16="http://schemas.microsoft.com/office/drawing/2014/main" id="{A152A390-8A86-2A75-5D65-83C2CAE48134}"/>
                </a:ext>
              </a:extLst>
            </p:cNvPr>
            <p:cNvSpPr/>
            <p:nvPr/>
          </p:nvSpPr>
          <p:spPr>
            <a:xfrm>
              <a:off x="7241286" y="696313"/>
              <a:ext cx="94475" cy="129075"/>
            </a:xfrm>
            <a:custGeom>
              <a:avLst/>
              <a:gdLst/>
              <a:ahLst/>
              <a:cxnLst/>
              <a:rect l="l" t="t" r="r" b="b"/>
              <a:pathLst>
                <a:path w="3779" h="5163" extrusionOk="0">
                  <a:moveTo>
                    <a:pt x="2608" y="1"/>
                  </a:moveTo>
                  <a:lnTo>
                    <a:pt x="2235" y="54"/>
                  </a:lnTo>
                  <a:lnTo>
                    <a:pt x="1863" y="160"/>
                  </a:lnTo>
                  <a:lnTo>
                    <a:pt x="1490" y="320"/>
                  </a:lnTo>
                  <a:lnTo>
                    <a:pt x="1171" y="480"/>
                  </a:lnTo>
                  <a:lnTo>
                    <a:pt x="852" y="693"/>
                  </a:lnTo>
                  <a:lnTo>
                    <a:pt x="533" y="905"/>
                  </a:lnTo>
                  <a:lnTo>
                    <a:pt x="320" y="1171"/>
                  </a:lnTo>
                  <a:lnTo>
                    <a:pt x="107" y="1491"/>
                  </a:lnTo>
                  <a:lnTo>
                    <a:pt x="54" y="1757"/>
                  </a:lnTo>
                  <a:lnTo>
                    <a:pt x="0" y="2076"/>
                  </a:lnTo>
                  <a:lnTo>
                    <a:pt x="54" y="2342"/>
                  </a:lnTo>
                  <a:lnTo>
                    <a:pt x="160" y="2555"/>
                  </a:lnTo>
                  <a:lnTo>
                    <a:pt x="320" y="2821"/>
                  </a:lnTo>
                  <a:lnTo>
                    <a:pt x="533" y="3087"/>
                  </a:lnTo>
                  <a:lnTo>
                    <a:pt x="1065" y="3566"/>
                  </a:lnTo>
                  <a:lnTo>
                    <a:pt x="1650" y="3992"/>
                  </a:lnTo>
                  <a:lnTo>
                    <a:pt x="2289" y="4417"/>
                  </a:lnTo>
                  <a:lnTo>
                    <a:pt x="2874" y="4737"/>
                  </a:lnTo>
                  <a:lnTo>
                    <a:pt x="3672" y="5162"/>
                  </a:lnTo>
                  <a:lnTo>
                    <a:pt x="3778" y="4843"/>
                  </a:lnTo>
                  <a:lnTo>
                    <a:pt x="2821" y="4364"/>
                  </a:lnTo>
                  <a:lnTo>
                    <a:pt x="2289" y="3992"/>
                  </a:lnTo>
                  <a:lnTo>
                    <a:pt x="1703" y="3619"/>
                  </a:lnTo>
                  <a:lnTo>
                    <a:pt x="1171" y="3247"/>
                  </a:lnTo>
                  <a:lnTo>
                    <a:pt x="745" y="2821"/>
                  </a:lnTo>
                  <a:lnTo>
                    <a:pt x="479" y="2449"/>
                  </a:lnTo>
                  <a:lnTo>
                    <a:pt x="373" y="2236"/>
                  </a:lnTo>
                  <a:lnTo>
                    <a:pt x="320" y="2076"/>
                  </a:lnTo>
                  <a:lnTo>
                    <a:pt x="373" y="1810"/>
                  </a:lnTo>
                  <a:lnTo>
                    <a:pt x="426" y="1597"/>
                  </a:lnTo>
                  <a:lnTo>
                    <a:pt x="586" y="1384"/>
                  </a:lnTo>
                  <a:lnTo>
                    <a:pt x="799" y="1171"/>
                  </a:lnTo>
                  <a:lnTo>
                    <a:pt x="1011" y="959"/>
                  </a:lnTo>
                  <a:lnTo>
                    <a:pt x="1331" y="746"/>
                  </a:lnTo>
                  <a:lnTo>
                    <a:pt x="1650" y="639"/>
                  </a:lnTo>
                  <a:lnTo>
                    <a:pt x="1969" y="480"/>
                  </a:lnTo>
                  <a:lnTo>
                    <a:pt x="2661" y="373"/>
                  </a:lnTo>
                  <a:lnTo>
                    <a:pt x="2927" y="320"/>
                  </a:lnTo>
                  <a:lnTo>
                    <a:pt x="3193" y="320"/>
                  </a:lnTo>
                  <a:lnTo>
                    <a:pt x="3246" y="1"/>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0;p17">
              <a:extLst>
                <a:ext uri="{FF2B5EF4-FFF2-40B4-BE49-F238E27FC236}">
                  <a16:creationId xmlns:a16="http://schemas.microsoft.com/office/drawing/2014/main" id="{51E47AB9-BA13-E960-FB3C-B9B21361E473}"/>
                </a:ext>
              </a:extLst>
            </p:cNvPr>
            <p:cNvSpPr/>
            <p:nvPr/>
          </p:nvSpPr>
          <p:spPr>
            <a:xfrm>
              <a:off x="5952211" y="745538"/>
              <a:ext cx="2362650" cy="4830350"/>
            </a:xfrm>
            <a:custGeom>
              <a:avLst/>
              <a:gdLst/>
              <a:ahLst/>
              <a:cxnLst/>
              <a:rect l="l" t="t" r="r" b="b"/>
              <a:pathLst>
                <a:path w="94506" h="193214" extrusionOk="0">
                  <a:moveTo>
                    <a:pt x="1" y="1"/>
                  </a:moveTo>
                  <a:lnTo>
                    <a:pt x="1" y="2023"/>
                  </a:lnTo>
                  <a:lnTo>
                    <a:pt x="82852" y="2023"/>
                  </a:lnTo>
                  <a:lnTo>
                    <a:pt x="83810" y="2076"/>
                  </a:lnTo>
                  <a:lnTo>
                    <a:pt x="84768" y="2236"/>
                  </a:lnTo>
                  <a:lnTo>
                    <a:pt x="85672" y="2448"/>
                  </a:lnTo>
                  <a:lnTo>
                    <a:pt x="86577" y="2768"/>
                  </a:lnTo>
                  <a:lnTo>
                    <a:pt x="87428" y="3193"/>
                  </a:lnTo>
                  <a:lnTo>
                    <a:pt x="88227" y="3672"/>
                  </a:lnTo>
                  <a:lnTo>
                    <a:pt x="89025" y="4258"/>
                  </a:lnTo>
                  <a:lnTo>
                    <a:pt x="89717" y="4896"/>
                  </a:lnTo>
                  <a:lnTo>
                    <a:pt x="90355" y="5641"/>
                  </a:lnTo>
                  <a:lnTo>
                    <a:pt x="90940" y="6386"/>
                  </a:lnTo>
                  <a:lnTo>
                    <a:pt x="91419" y="7237"/>
                  </a:lnTo>
                  <a:lnTo>
                    <a:pt x="91792" y="8089"/>
                  </a:lnTo>
                  <a:lnTo>
                    <a:pt x="92111" y="8940"/>
                  </a:lnTo>
                  <a:lnTo>
                    <a:pt x="92324" y="9898"/>
                  </a:lnTo>
                  <a:lnTo>
                    <a:pt x="92430" y="10803"/>
                  </a:lnTo>
                  <a:lnTo>
                    <a:pt x="92484" y="11814"/>
                  </a:lnTo>
                  <a:lnTo>
                    <a:pt x="89823" y="193214"/>
                  </a:lnTo>
                  <a:lnTo>
                    <a:pt x="91845" y="193214"/>
                  </a:lnTo>
                  <a:lnTo>
                    <a:pt x="94506" y="11814"/>
                  </a:lnTo>
                  <a:lnTo>
                    <a:pt x="94452" y="10643"/>
                  </a:lnTo>
                  <a:lnTo>
                    <a:pt x="94293" y="9526"/>
                  </a:lnTo>
                  <a:lnTo>
                    <a:pt x="94027" y="8408"/>
                  </a:lnTo>
                  <a:lnTo>
                    <a:pt x="93654" y="7291"/>
                  </a:lnTo>
                  <a:lnTo>
                    <a:pt x="93175" y="6280"/>
                  </a:lnTo>
                  <a:lnTo>
                    <a:pt x="92590" y="5269"/>
                  </a:lnTo>
                  <a:lnTo>
                    <a:pt x="91952" y="4364"/>
                  </a:lnTo>
                  <a:lnTo>
                    <a:pt x="91153" y="3459"/>
                  </a:lnTo>
                  <a:lnTo>
                    <a:pt x="90302" y="2714"/>
                  </a:lnTo>
                  <a:lnTo>
                    <a:pt x="89397" y="2023"/>
                  </a:lnTo>
                  <a:lnTo>
                    <a:pt x="88386" y="1384"/>
                  </a:lnTo>
                  <a:lnTo>
                    <a:pt x="87375" y="905"/>
                  </a:lnTo>
                  <a:lnTo>
                    <a:pt x="86311" y="533"/>
                  </a:lnTo>
                  <a:lnTo>
                    <a:pt x="85194" y="267"/>
                  </a:lnTo>
                  <a:lnTo>
                    <a:pt x="84023" y="54"/>
                  </a:lnTo>
                  <a:lnTo>
                    <a:pt x="828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1;p17">
              <a:extLst>
                <a:ext uri="{FF2B5EF4-FFF2-40B4-BE49-F238E27FC236}">
                  <a16:creationId xmlns:a16="http://schemas.microsoft.com/office/drawing/2014/main" id="{6979010C-5EBB-BB8F-2A5E-72C8216B9077}"/>
                </a:ext>
              </a:extLst>
            </p:cNvPr>
            <p:cNvSpPr/>
            <p:nvPr/>
          </p:nvSpPr>
          <p:spPr>
            <a:xfrm>
              <a:off x="5237836" y="1074138"/>
              <a:ext cx="589350" cy="593325"/>
            </a:xfrm>
            <a:custGeom>
              <a:avLst/>
              <a:gdLst/>
              <a:ahLst/>
              <a:cxnLst/>
              <a:rect l="l" t="t" r="r" b="b"/>
              <a:pathLst>
                <a:path w="23574" h="23733" extrusionOk="0">
                  <a:moveTo>
                    <a:pt x="5588" y="0"/>
                  </a:moveTo>
                  <a:lnTo>
                    <a:pt x="5056" y="53"/>
                  </a:lnTo>
                  <a:lnTo>
                    <a:pt x="4471" y="160"/>
                  </a:lnTo>
                  <a:lnTo>
                    <a:pt x="3938" y="319"/>
                  </a:lnTo>
                  <a:lnTo>
                    <a:pt x="3406" y="532"/>
                  </a:lnTo>
                  <a:lnTo>
                    <a:pt x="2927" y="798"/>
                  </a:lnTo>
                  <a:lnTo>
                    <a:pt x="2448" y="1117"/>
                  </a:lnTo>
                  <a:lnTo>
                    <a:pt x="1970" y="1490"/>
                  </a:lnTo>
                  <a:lnTo>
                    <a:pt x="1544" y="1916"/>
                  </a:lnTo>
                  <a:lnTo>
                    <a:pt x="1171" y="2341"/>
                  </a:lnTo>
                  <a:lnTo>
                    <a:pt x="852" y="2820"/>
                  </a:lnTo>
                  <a:lnTo>
                    <a:pt x="586" y="3352"/>
                  </a:lnTo>
                  <a:lnTo>
                    <a:pt x="373" y="3831"/>
                  </a:lnTo>
                  <a:lnTo>
                    <a:pt x="160" y="4363"/>
                  </a:lnTo>
                  <a:lnTo>
                    <a:pt x="54" y="4949"/>
                  </a:lnTo>
                  <a:lnTo>
                    <a:pt x="1" y="5481"/>
                  </a:lnTo>
                  <a:lnTo>
                    <a:pt x="1" y="6013"/>
                  </a:lnTo>
                  <a:lnTo>
                    <a:pt x="1" y="6598"/>
                  </a:lnTo>
                  <a:lnTo>
                    <a:pt x="107" y="7130"/>
                  </a:lnTo>
                  <a:lnTo>
                    <a:pt x="267" y="7663"/>
                  </a:lnTo>
                  <a:lnTo>
                    <a:pt x="426" y="8195"/>
                  </a:lnTo>
                  <a:lnTo>
                    <a:pt x="692" y="8727"/>
                  </a:lnTo>
                  <a:lnTo>
                    <a:pt x="958" y="9206"/>
                  </a:lnTo>
                  <a:lnTo>
                    <a:pt x="1331" y="9631"/>
                  </a:lnTo>
                  <a:lnTo>
                    <a:pt x="1703" y="10110"/>
                  </a:lnTo>
                  <a:lnTo>
                    <a:pt x="15485" y="23733"/>
                  </a:lnTo>
                  <a:lnTo>
                    <a:pt x="23574" y="14367"/>
                  </a:lnTo>
                  <a:lnTo>
                    <a:pt x="22084" y="12824"/>
                  </a:lnTo>
                  <a:lnTo>
                    <a:pt x="18625" y="9631"/>
                  </a:lnTo>
                  <a:lnTo>
                    <a:pt x="14208" y="5534"/>
                  </a:lnTo>
                  <a:lnTo>
                    <a:pt x="9792" y="1490"/>
                  </a:lnTo>
                  <a:lnTo>
                    <a:pt x="9313" y="1117"/>
                  </a:lnTo>
                  <a:lnTo>
                    <a:pt x="8834" y="798"/>
                  </a:lnTo>
                  <a:lnTo>
                    <a:pt x="8302" y="532"/>
                  </a:lnTo>
                  <a:lnTo>
                    <a:pt x="7823" y="319"/>
                  </a:lnTo>
                  <a:lnTo>
                    <a:pt x="7238" y="160"/>
                  </a:lnTo>
                  <a:lnTo>
                    <a:pt x="6705" y="53"/>
                  </a:lnTo>
                  <a:lnTo>
                    <a:pt x="6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2;p17">
              <a:extLst>
                <a:ext uri="{FF2B5EF4-FFF2-40B4-BE49-F238E27FC236}">
                  <a16:creationId xmlns:a16="http://schemas.microsoft.com/office/drawing/2014/main" id="{815BBC2A-82F9-8CD9-14A0-26E4E95A0F21}"/>
                </a:ext>
              </a:extLst>
            </p:cNvPr>
            <p:cNvSpPr/>
            <p:nvPr/>
          </p:nvSpPr>
          <p:spPr>
            <a:xfrm>
              <a:off x="5541161" y="1345513"/>
              <a:ext cx="637225" cy="641225"/>
            </a:xfrm>
            <a:custGeom>
              <a:avLst/>
              <a:gdLst/>
              <a:ahLst/>
              <a:cxnLst/>
              <a:rect l="l" t="t" r="r" b="b"/>
              <a:pathLst>
                <a:path w="25489" h="25649" extrusionOk="0">
                  <a:moveTo>
                    <a:pt x="9365" y="0"/>
                  </a:moveTo>
                  <a:lnTo>
                    <a:pt x="0" y="10962"/>
                  </a:lnTo>
                  <a:lnTo>
                    <a:pt x="14474" y="24159"/>
                  </a:lnTo>
                  <a:lnTo>
                    <a:pt x="15166" y="24691"/>
                  </a:lnTo>
                  <a:lnTo>
                    <a:pt x="15857" y="25063"/>
                  </a:lnTo>
                  <a:lnTo>
                    <a:pt x="16656" y="25382"/>
                  </a:lnTo>
                  <a:lnTo>
                    <a:pt x="17454" y="25542"/>
                  </a:lnTo>
                  <a:lnTo>
                    <a:pt x="18252" y="25648"/>
                  </a:lnTo>
                  <a:lnTo>
                    <a:pt x="19050" y="25595"/>
                  </a:lnTo>
                  <a:lnTo>
                    <a:pt x="19476" y="25489"/>
                  </a:lnTo>
                  <a:lnTo>
                    <a:pt x="19901" y="25382"/>
                  </a:lnTo>
                  <a:lnTo>
                    <a:pt x="20274" y="25223"/>
                  </a:lnTo>
                  <a:lnTo>
                    <a:pt x="20646" y="25063"/>
                  </a:lnTo>
                  <a:lnTo>
                    <a:pt x="21498" y="24584"/>
                  </a:lnTo>
                  <a:lnTo>
                    <a:pt x="22296" y="23999"/>
                  </a:lnTo>
                  <a:lnTo>
                    <a:pt x="23041" y="23360"/>
                  </a:lnTo>
                  <a:lnTo>
                    <a:pt x="23680" y="22562"/>
                  </a:lnTo>
                  <a:lnTo>
                    <a:pt x="24265" y="21764"/>
                  </a:lnTo>
                  <a:lnTo>
                    <a:pt x="24744" y="20806"/>
                  </a:lnTo>
                  <a:lnTo>
                    <a:pt x="25116" y="19848"/>
                  </a:lnTo>
                  <a:lnTo>
                    <a:pt x="25276" y="19369"/>
                  </a:lnTo>
                  <a:lnTo>
                    <a:pt x="25436" y="18837"/>
                  </a:lnTo>
                  <a:lnTo>
                    <a:pt x="25489" y="18146"/>
                  </a:lnTo>
                  <a:lnTo>
                    <a:pt x="25489" y="17454"/>
                  </a:lnTo>
                  <a:lnTo>
                    <a:pt x="25436" y="16762"/>
                  </a:lnTo>
                  <a:lnTo>
                    <a:pt x="25223" y="16124"/>
                  </a:lnTo>
                  <a:lnTo>
                    <a:pt x="25010" y="15485"/>
                  </a:lnTo>
                  <a:lnTo>
                    <a:pt x="24637" y="14900"/>
                  </a:lnTo>
                  <a:lnTo>
                    <a:pt x="24265" y="14314"/>
                  </a:lnTo>
                  <a:lnTo>
                    <a:pt x="23786" y="13835"/>
                  </a:lnTo>
                  <a:lnTo>
                    <a:pt x="9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3;p17">
              <a:extLst>
                <a:ext uri="{FF2B5EF4-FFF2-40B4-BE49-F238E27FC236}">
                  <a16:creationId xmlns:a16="http://schemas.microsoft.com/office/drawing/2014/main" id="{170DC220-1064-0A99-61BC-C4B8C177B74C}"/>
                </a:ext>
              </a:extLst>
            </p:cNvPr>
            <p:cNvSpPr/>
            <p:nvPr/>
          </p:nvSpPr>
          <p:spPr>
            <a:xfrm>
              <a:off x="5514536" y="1244413"/>
              <a:ext cx="439025" cy="452325"/>
            </a:xfrm>
            <a:custGeom>
              <a:avLst/>
              <a:gdLst/>
              <a:ahLst/>
              <a:cxnLst/>
              <a:rect l="l" t="t" r="r" b="b"/>
              <a:pathLst>
                <a:path w="17561" h="18093" extrusionOk="0">
                  <a:moveTo>
                    <a:pt x="14155" y="0"/>
                  </a:moveTo>
                  <a:lnTo>
                    <a:pt x="13889" y="53"/>
                  </a:lnTo>
                  <a:lnTo>
                    <a:pt x="13676" y="107"/>
                  </a:lnTo>
                  <a:lnTo>
                    <a:pt x="13410" y="266"/>
                  </a:lnTo>
                  <a:lnTo>
                    <a:pt x="13251" y="426"/>
                  </a:lnTo>
                  <a:lnTo>
                    <a:pt x="373" y="13889"/>
                  </a:lnTo>
                  <a:lnTo>
                    <a:pt x="214" y="14101"/>
                  </a:lnTo>
                  <a:lnTo>
                    <a:pt x="107" y="14367"/>
                  </a:lnTo>
                  <a:lnTo>
                    <a:pt x="54" y="14580"/>
                  </a:lnTo>
                  <a:lnTo>
                    <a:pt x="1" y="14846"/>
                  </a:lnTo>
                  <a:lnTo>
                    <a:pt x="54" y="15112"/>
                  </a:lnTo>
                  <a:lnTo>
                    <a:pt x="107" y="15378"/>
                  </a:lnTo>
                  <a:lnTo>
                    <a:pt x="267" y="15591"/>
                  </a:lnTo>
                  <a:lnTo>
                    <a:pt x="427" y="15804"/>
                  </a:lnTo>
                  <a:lnTo>
                    <a:pt x="2449" y="17720"/>
                  </a:lnTo>
                  <a:lnTo>
                    <a:pt x="2661" y="17879"/>
                  </a:lnTo>
                  <a:lnTo>
                    <a:pt x="2874" y="17986"/>
                  </a:lnTo>
                  <a:lnTo>
                    <a:pt x="3140" y="18039"/>
                  </a:lnTo>
                  <a:lnTo>
                    <a:pt x="3406" y="18092"/>
                  </a:lnTo>
                  <a:lnTo>
                    <a:pt x="3672" y="18039"/>
                  </a:lnTo>
                  <a:lnTo>
                    <a:pt x="3885" y="17986"/>
                  </a:lnTo>
                  <a:lnTo>
                    <a:pt x="4151" y="17826"/>
                  </a:lnTo>
                  <a:lnTo>
                    <a:pt x="4311" y="17667"/>
                  </a:lnTo>
                  <a:lnTo>
                    <a:pt x="17188" y="4204"/>
                  </a:lnTo>
                  <a:lnTo>
                    <a:pt x="17348" y="3991"/>
                  </a:lnTo>
                  <a:lnTo>
                    <a:pt x="17454" y="3725"/>
                  </a:lnTo>
                  <a:lnTo>
                    <a:pt x="17508" y="3459"/>
                  </a:lnTo>
                  <a:lnTo>
                    <a:pt x="17561" y="3246"/>
                  </a:lnTo>
                  <a:lnTo>
                    <a:pt x="17508" y="2980"/>
                  </a:lnTo>
                  <a:lnTo>
                    <a:pt x="17454" y="2714"/>
                  </a:lnTo>
                  <a:lnTo>
                    <a:pt x="17295" y="2501"/>
                  </a:lnTo>
                  <a:lnTo>
                    <a:pt x="17135" y="2288"/>
                  </a:lnTo>
                  <a:lnTo>
                    <a:pt x="15113" y="373"/>
                  </a:lnTo>
                  <a:lnTo>
                    <a:pt x="14900" y="213"/>
                  </a:lnTo>
                  <a:lnTo>
                    <a:pt x="14687" y="107"/>
                  </a:lnTo>
                  <a:lnTo>
                    <a:pt x="144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4;p17">
              <a:extLst>
                <a:ext uri="{FF2B5EF4-FFF2-40B4-BE49-F238E27FC236}">
                  <a16:creationId xmlns:a16="http://schemas.microsoft.com/office/drawing/2014/main" id="{D29F4C55-63BF-0DE4-E456-C794514905AD}"/>
                </a:ext>
              </a:extLst>
            </p:cNvPr>
            <p:cNvSpPr/>
            <p:nvPr/>
          </p:nvSpPr>
          <p:spPr>
            <a:xfrm>
              <a:off x="5563761" y="1574313"/>
              <a:ext cx="87825" cy="86500"/>
            </a:xfrm>
            <a:custGeom>
              <a:avLst/>
              <a:gdLst/>
              <a:ahLst/>
              <a:cxnLst/>
              <a:rect l="l" t="t" r="r" b="b"/>
              <a:pathLst>
                <a:path w="3513" h="3460" extrusionOk="0">
                  <a:moveTo>
                    <a:pt x="1384" y="1"/>
                  </a:moveTo>
                  <a:lnTo>
                    <a:pt x="1065" y="107"/>
                  </a:lnTo>
                  <a:lnTo>
                    <a:pt x="799" y="267"/>
                  </a:lnTo>
                  <a:lnTo>
                    <a:pt x="533" y="480"/>
                  </a:lnTo>
                  <a:lnTo>
                    <a:pt x="320" y="746"/>
                  </a:lnTo>
                  <a:lnTo>
                    <a:pt x="160" y="1065"/>
                  </a:lnTo>
                  <a:lnTo>
                    <a:pt x="54" y="1384"/>
                  </a:lnTo>
                  <a:lnTo>
                    <a:pt x="1" y="1704"/>
                  </a:lnTo>
                  <a:lnTo>
                    <a:pt x="54" y="2076"/>
                  </a:lnTo>
                  <a:lnTo>
                    <a:pt x="160" y="2395"/>
                  </a:lnTo>
                  <a:lnTo>
                    <a:pt x="320" y="2715"/>
                  </a:lnTo>
                  <a:lnTo>
                    <a:pt x="533" y="2981"/>
                  </a:lnTo>
                  <a:lnTo>
                    <a:pt x="799" y="3193"/>
                  </a:lnTo>
                  <a:lnTo>
                    <a:pt x="1065" y="3353"/>
                  </a:lnTo>
                  <a:lnTo>
                    <a:pt x="1384" y="3460"/>
                  </a:lnTo>
                  <a:lnTo>
                    <a:pt x="2129" y="3460"/>
                  </a:lnTo>
                  <a:lnTo>
                    <a:pt x="2448" y="3353"/>
                  </a:lnTo>
                  <a:lnTo>
                    <a:pt x="2715" y="3193"/>
                  </a:lnTo>
                  <a:lnTo>
                    <a:pt x="2981" y="2981"/>
                  </a:lnTo>
                  <a:lnTo>
                    <a:pt x="3193" y="2715"/>
                  </a:lnTo>
                  <a:lnTo>
                    <a:pt x="3353" y="2395"/>
                  </a:lnTo>
                  <a:lnTo>
                    <a:pt x="3459" y="2076"/>
                  </a:lnTo>
                  <a:lnTo>
                    <a:pt x="3513" y="1704"/>
                  </a:lnTo>
                  <a:lnTo>
                    <a:pt x="3459" y="1384"/>
                  </a:lnTo>
                  <a:lnTo>
                    <a:pt x="3353" y="1065"/>
                  </a:lnTo>
                  <a:lnTo>
                    <a:pt x="3193" y="746"/>
                  </a:lnTo>
                  <a:lnTo>
                    <a:pt x="2981" y="480"/>
                  </a:lnTo>
                  <a:lnTo>
                    <a:pt x="2715" y="267"/>
                  </a:lnTo>
                  <a:lnTo>
                    <a:pt x="2448" y="107"/>
                  </a:lnTo>
                  <a:lnTo>
                    <a:pt x="21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p17">
              <a:extLst>
                <a:ext uri="{FF2B5EF4-FFF2-40B4-BE49-F238E27FC236}">
                  <a16:creationId xmlns:a16="http://schemas.microsoft.com/office/drawing/2014/main" id="{E1BE6553-7302-E595-CCA6-8A7CEAF92B0E}"/>
                </a:ext>
              </a:extLst>
            </p:cNvPr>
            <p:cNvSpPr/>
            <p:nvPr/>
          </p:nvSpPr>
          <p:spPr>
            <a:xfrm>
              <a:off x="5851111" y="664388"/>
              <a:ext cx="149025" cy="618625"/>
            </a:xfrm>
            <a:custGeom>
              <a:avLst/>
              <a:gdLst/>
              <a:ahLst/>
              <a:cxnLst/>
              <a:rect l="l" t="t" r="r" b="b"/>
              <a:pathLst>
                <a:path w="5961" h="24745" extrusionOk="0">
                  <a:moveTo>
                    <a:pt x="5960" y="1"/>
                  </a:moveTo>
                  <a:lnTo>
                    <a:pt x="2023" y="214"/>
                  </a:lnTo>
                  <a:lnTo>
                    <a:pt x="1" y="24319"/>
                  </a:lnTo>
                  <a:lnTo>
                    <a:pt x="3938" y="24744"/>
                  </a:lnTo>
                  <a:lnTo>
                    <a:pt x="5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6;p17">
              <a:extLst>
                <a:ext uri="{FF2B5EF4-FFF2-40B4-BE49-F238E27FC236}">
                  <a16:creationId xmlns:a16="http://schemas.microsoft.com/office/drawing/2014/main" id="{520D7CC1-24CC-DA8A-8312-8BC2AC2CB478}"/>
                </a:ext>
              </a:extLst>
            </p:cNvPr>
            <p:cNvSpPr/>
            <p:nvPr/>
          </p:nvSpPr>
          <p:spPr>
            <a:xfrm>
              <a:off x="5823186" y="641788"/>
              <a:ext cx="258100" cy="258100"/>
            </a:xfrm>
            <a:custGeom>
              <a:avLst/>
              <a:gdLst/>
              <a:ahLst/>
              <a:cxnLst/>
              <a:rect l="l" t="t" r="r" b="b"/>
              <a:pathLst>
                <a:path w="10324" h="10324" extrusionOk="0">
                  <a:moveTo>
                    <a:pt x="5162" y="0"/>
                  </a:moveTo>
                  <a:lnTo>
                    <a:pt x="4630" y="53"/>
                  </a:lnTo>
                  <a:lnTo>
                    <a:pt x="4151" y="107"/>
                  </a:lnTo>
                  <a:lnTo>
                    <a:pt x="3619" y="266"/>
                  </a:lnTo>
                  <a:lnTo>
                    <a:pt x="3193" y="426"/>
                  </a:lnTo>
                  <a:lnTo>
                    <a:pt x="2714" y="639"/>
                  </a:lnTo>
                  <a:lnTo>
                    <a:pt x="2288" y="905"/>
                  </a:lnTo>
                  <a:lnTo>
                    <a:pt x="1916" y="1171"/>
                  </a:lnTo>
                  <a:lnTo>
                    <a:pt x="1543" y="1543"/>
                  </a:lnTo>
                  <a:lnTo>
                    <a:pt x="1171" y="1916"/>
                  </a:lnTo>
                  <a:lnTo>
                    <a:pt x="905" y="2288"/>
                  </a:lnTo>
                  <a:lnTo>
                    <a:pt x="639" y="2714"/>
                  </a:lnTo>
                  <a:lnTo>
                    <a:pt x="426" y="3193"/>
                  </a:lnTo>
                  <a:lnTo>
                    <a:pt x="266" y="3619"/>
                  </a:lnTo>
                  <a:lnTo>
                    <a:pt x="107" y="4151"/>
                  </a:lnTo>
                  <a:lnTo>
                    <a:pt x="53" y="4630"/>
                  </a:lnTo>
                  <a:lnTo>
                    <a:pt x="0" y="5162"/>
                  </a:lnTo>
                  <a:lnTo>
                    <a:pt x="53" y="5694"/>
                  </a:lnTo>
                  <a:lnTo>
                    <a:pt x="107" y="6226"/>
                  </a:lnTo>
                  <a:lnTo>
                    <a:pt x="266" y="6705"/>
                  </a:lnTo>
                  <a:lnTo>
                    <a:pt x="426" y="7184"/>
                  </a:lnTo>
                  <a:lnTo>
                    <a:pt x="639" y="7663"/>
                  </a:lnTo>
                  <a:lnTo>
                    <a:pt x="905" y="8088"/>
                  </a:lnTo>
                  <a:lnTo>
                    <a:pt x="1171" y="8461"/>
                  </a:lnTo>
                  <a:lnTo>
                    <a:pt x="1543" y="8833"/>
                  </a:lnTo>
                  <a:lnTo>
                    <a:pt x="1916" y="9153"/>
                  </a:lnTo>
                  <a:lnTo>
                    <a:pt x="2288" y="9472"/>
                  </a:lnTo>
                  <a:lnTo>
                    <a:pt x="2714" y="9738"/>
                  </a:lnTo>
                  <a:lnTo>
                    <a:pt x="3193" y="9951"/>
                  </a:lnTo>
                  <a:lnTo>
                    <a:pt x="3619" y="10110"/>
                  </a:lnTo>
                  <a:lnTo>
                    <a:pt x="4151" y="10217"/>
                  </a:lnTo>
                  <a:lnTo>
                    <a:pt x="4630" y="10323"/>
                  </a:lnTo>
                  <a:lnTo>
                    <a:pt x="5694" y="10323"/>
                  </a:lnTo>
                  <a:lnTo>
                    <a:pt x="6226" y="10217"/>
                  </a:lnTo>
                  <a:lnTo>
                    <a:pt x="6705" y="10110"/>
                  </a:lnTo>
                  <a:lnTo>
                    <a:pt x="7184" y="9951"/>
                  </a:lnTo>
                  <a:lnTo>
                    <a:pt x="7663" y="9738"/>
                  </a:lnTo>
                  <a:lnTo>
                    <a:pt x="8088" y="9472"/>
                  </a:lnTo>
                  <a:lnTo>
                    <a:pt x="8461" y="9153"/>
                  </a:lnTo>
                  <a:lnTo>
                    <a:pt x="8833" y="8833"/>
                  </a:lnTo>
                  <a:lnTo>
                    <a:pt x="9153" y="8461"/>
                  </a:lnTo>
                  <a:lnTo>
                    <a:pt x="9472" y="8088"/>
                  </a:lnTo>
                  <a:lnTo>
                    <a:pt x="9738" y="7663"/>
                  </a:lnTo>
                  <a:lnTo>
                    <a:pt x="9951" y="7184"/>
                  </a:lnTo>
                  <a:lnTo>
                    <a:pt x="10110" y="6705"/>
                  </a:lnTo>
                  <a:lnTo>
                    <a:pt x="10217" y="6226"/>
                  </a:lnTo>
                  <a:lnTo>
                    <a:pt x="10323" y="5694"/>
                  </a:lnTo>
                  <a:lnTo>
                    <a:pt x="10323" y="5162"/>
                  </a:lnTo>
                  <a:lnTo>
                    <a:pt x="10323" y="4630"/>
                  </a:lnTo>
                  <a:lnTo>
                    <a:pt x="10217" y="4151"/>
                  </a:lnTo>
                  <a:lnTo>
                    <a:pt x="10110" y="3619"/>
                  </a:lnTo>
                  <a:lnTo>
                    <a:pt x="9951" y="3193"/>
                  </a:lnTo>
                  <a:lnTo>
                    <a:pt x="9738" y="2714"/>
                  </a:lnTo>
                  <a:lnTo>
                    <a:pt x="9472" y="2288"/>
                  </a:lnTo>
                  <a:lnTo>
                    <a:pt x="9153" y="1916"/>
                  </a:lnTo>
                  <a:lnTo>
                    <a:pt x="8833" y="1543"/>
                  </a:lnTo>
                  <a:lnTo>
                    <a:pt x="8461" y="1171"/>
                  </a:lnTo>
                  <a:lnTo>
                    <a:pt x="8088" y="905"/>
                  </a:lnTo>
                  <a:lnTo>
                    <a:pt x="7663" y="639"/>
                  </a:lnTo>
                  <a:lnTo>
                    <a:pt x="7184" y="426"/>
                  </a:lnTo>
                  <a:lnTo>
                    <a:pt x="6705" y="266"/>
                  </a:lnTo>
                  <a:lnTo>
                    <a:pt x="6226" y="107"/>
                  </a:lnTo>
                  <a:lnTo>
                    <a:pt x="5694" y="53"/>
                  </a:lnTo>
                  <a:lnTo>
                    <a:pt x="5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7;p17">
              <a:extLst>
                <a:ext uri="{FF2B5EF4-FFF2-40B4-BE49-F238E27FC236}">
                  <a16:creationId xmlns:a16="http://schemas.microsoft.com/office/drawing/2014/main" id="{A37CAE42-66FC-B896-CE8F-334E8F231089}"/>
                </a:ext>
              </a:extLst>
            </p:cNvPr>
            <p:cNvSpPr/>
            <p:nvPr/>
          </p:nvSpPr>
          <p:spPr>
            <a:xfrm>
              <a:off x="5905661" y="724263"/>
              <a:ext cx="94475" cy="94475"/>
            </a:xfrm>
            <a:custGeom>
              <a:avLst/>
              <a:gdLst/>
              <a:ahLst/>
              <a:cxnLst/>
              <a:rect l="l" t="t" r="r" b="b"/>
              <a:pathLst>
                <a:path w="3779" h="3779" extrusionOk="0">
                  <a:moveTo>
                    <a:pt x="1863" y="0"/>
                  </a:moveTo>
                  <a:lnTo>
                    <a:pt x="1490" y="53"/>
                  </a:lnTo>
                  <a:lnTo>
                    <a:pt x="1171" y="160"/>
                  </a:lnTo>
                  <a:lnTo>
                    <a:pt x="852" y="320"/>
                  </a:lnTo>
                  <a:lnTo>
                    <a:pt x="532" y="532"/>
                  </a:lnTo>
                  <a:lnTo>
                    <a:pt x="320" y="852"/>
                  </a:lnTo>
                  <a:lnTo>
                    <a:pt x="160" y="1171"/>
                  </a:lnTo>
                  <a:lnTo>
                    <a:pt x="53" y="1490"/>
                  </a:lnTo>
                  <a:lnTo>
                    <a:pt x="0" y="1863"/>
                  </a:lnTo>
                  <a:lnTo>
                    <a:pt x="53" y="2235"/>
                  </a:lnTo>
                  <a:lnTo>
                    <a:pt x="160" y="2608"/>
                  </a:lnTo>
                  <a:lnTo>
                    <a:pt x="320" y="2927"/>
                  </a:lnTo>
                  <a:lnTo>
                    <a:pt x="532" y="3193"/>
                  </a:lnTo>
                  <a:lnTo>
                    <a:pt x="852" y="3459"/>
                  </a:lnTo>
                  <a:lnTo>
                    <a:pt x="1171" y="3619"/>
                  </a:lnTo>
                  <a:lnTo>
                    <a:pt x="1490" y="3725"/>
                  </a:lnTo>
                  <a:lnTo>
                    <a:pt x="1863" y="3778"/>
                  </a:lnTo>
                  <a:lnTo>
                    <a:pt x="2235" y="3725"/>
                  </a:lnTo>
                  <a:lnTo>
                    <a:pt x="2608" y="3619"/>
                  </a:lnTo>
                  <a:lnTo>
                    <a:pt x="2927" y="3459"/>
                  </a:lnTo>
                  <a:lnTo>
                    <a:pt x="3193" y="3193"/>
                  </a:lnTo>
                  <a:lnTo>
                    <a:pt x="3459" y="2927"/>
                  </a:lnTo>
                  <a:lnTo>
                    <a:pt x="3619" y="2608"/>
                  </a:lnTo>
                  <a:lnTo>
                    <a:pt x="3725" y="2235"/>
                  </a:lnTo>
                  <a:lnTo>
                    <a:pt x="3778" y="1863"/>
                  </a:lnTo>
                  <a:lnTo>
                    <a:pt x="3725" y="1490"/>
                  </a:lnTo>
                  <a:lnTo>
                    <a:pt x="3619" y="1171"/>
                  </a:lnTo>
                  <a:lnTo>
                    <a:pt x="3459" y="852"/>
                  </a:lnTo>
                  <a:lnTo>
                    <a:pt x="3193" y="532"/>
                  </a:lnTo>
                  <a:lnTo>
                    <a:pt x="2927" y="320"/>
                  </a:lnTo>
                  <a:lnTo>
                    <a:pt x="2608" y="160"/>
                  </a:lnTo>
                  <a:lnTo>
                    <a:pt x="2235" y="53"/>
                  </a:lnTo>
                  <a:lnTo>
                    <a:pt x="1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8;p17">
              <a:extLst>
                <a:ext uri="{FF2B5EF4-FFF2-40B4-BE49-F238E27FC236}">
                  <a16:creationId xmlns:a16="http://schemas.microsoft.com/office/drawing/2014/main" id="{AF16680C-848C-E7A4-BD78-0EFAABAF1A6D}"/>
                </a:ext>
              </a:extLst>
            </p:cNvPr>
            <p:cNvSpPr/>
            <p:nvPr/>
          </p:nvSpPr>
          <p:spPr>
            <a:xfrm>
              <a:off x="8012861" y="828013"/>
              <a:ext cx="331275" cy="4806400"/>
            </a:xfrm>
            <a:custGeom>
              <a:avLst/>
              <a:gdLst/>
              <a:ahLst/>
              <a:cxnLst/>
              <a:rect l="l" t="t" r="r" b="b"/>
              <a:pathLst>
                <a:path w="13251" h="192256" extrusionOk="0">
                  <a:moveTo>
                    <a:pt x="267" y="1"/>
                  </a:moveTo>
                  <a:lnTo>
                    <a:pt x="1" y="214"/>
                  </a:lnTo>
                  <a:lnTo>
                    <a:pt x="373" y="639"/>
                  </a:lnTo>
                  <a:lnTo>
                    <a:pt x="799" y="1118"/>
                  </a:lnTo>
                  <a:lnTo>
                    <a:pt x="1224" y="1491"/>
                  </a:lnTo>
                  <a:lnTo>
                    <a:pt x="1703" y="1863"/>
                  </a:lnTo>
                  <a:lnTo>
                    <a:pt x="2661" y="2608"/>
                  </a:lnTo>
                  <a:lnTo>
                    <a:pt x="3619" y="3300"/>
                  </a:lnTo>
                  <a:lnTo>
                    <a:pt x="3885" y="3460"/>
                  </a:lnTo>
                  <a:lnTo>
                    <a:pt x="4524" y="3938"/>
                  </a:lnTo>
                  <a:lnTo>
                    <a:pt x="5162" y="4364"/>
                  </a:lnTo>
                  <a:lnTo>
                    <a:pt x="5694" y="4896"/>
                  </a:lnTo>
                  <a:lnTo>
                    <a:pt x="6173" y="5428"/>
                  </a:lnTo>
                  <a:lnTo>
                    <a:pt x="6599" y="5961"/>
                  </a:lnTo>
                  <a:lnTo>
                    <a:pt x="7025" y="6546"/>
                  </a:lnTo>
                  <a:lnTo>
                    <a:pt x="7397" y="7131"/>
                  </a:lnTo>
                  <a:lnTo>
                    <a:pt x="7716" y="7770"/>
                  </a:lnTo>
                  <a:lnTo>
                    <a:pt x="7982" y="8462"/>
                  </a:lnTo>
                  <a:lnTo>
                    <a:pt x="8195" y="9153"/>
                  </a:lnTo>
                  <a:lnTo>
                    <a:pt x="8408" y="9898"/>
                  </a:lnTo>
                  <a:lnTo>
                    <a:pt x="8568" y="10696"/>
                  </a:lnTo>
                  <a:lnTo>
                    <a:pt x="8674" y="11548"/>
                  </a:lnTo>
                  <a:lnTo>
                    <a:pt x="8781" y="12399"/>
                  </a:lnTo>
                  <a:lnTo>
                    <a:pt x="8781" y="13304"/>
                  </a:lnTo>
                  <a:lnTo>
                    <a:pt x="8834" y="14262"/>
                  </a:lnTo>
                  <a:lnTo>
                    <a:pt x="8621" y="36079"/>
                  </a:lnTo>
                  <a:lnTo>
                    <a:pt x="8568" y="40123"/>
                  </a:lnTo>
                  <a:lnTo>
                    <a:pt x="8621" y="42145"/>
                  </a:lnTo>
                  <a:lnTo>
                    <a:pt x="8781" y="44167"/>
                  </a:lnTo>
                  <a:lnTo>
                    <a:pt x="8940" y="46348"/>
                  </a:lnTo>
                  <a:lnTo>
                    <a:pt x="9206" y="48424"/>
                  </a:lnTo>
                  <a:lnTo>
                    <a:pt x="9419" y="50286"/>
                  </a:lnTo>
                  <a:lnTo>
                    <a:pt x="9632" y="52149"/>
                  </a:lnTo>
                  <a:lnTo>
                    <a:pt x="9738" y="54011"/>
                  </a:lnTo>
                  <a:lnTo>
                    <a:pt x="9792" y="55873"/>
                  </a:lnTo>
                  <a:lnTo>
                    <a:pt x="9738" y="57151"/>
                  </a:lnTo>
                  <a:lnTo>
                    <a:pt x="9632" y="58428"/>
                  </a:lnTo>
                  <a:lnTo>
                    <a:pt x="9366" y="60929"/>
                  </a:lnTo>
                  <a:lnTo>
                    <a:pt x="9153" y="62951"/>
                  </a:lnTo>
                  <a:lnTo>
                    <a:pt x="8993" y="65026"/>
                  </a:lnTo>
                  <a:lnTo>
                    <a:pt x="8887" y="67633"/>
                  </a:lnTo>
                  <a:lnTo>
                    <a:pt x="8940" y="70241"/>
                  </a:lnTo>
                  <a:lnTo>
                    <a:pt x="9100" y="72901"/>
                  </a:lnTo>
                  <a:lnTo>
                    <a:pt x="9313" y="75509"/>
                  </a:lnTo>
                  <a:lnTo>
                    <a:pt x="9579" y="78116"/>
                  </a:lnTo>
                  <a:lnTo>
                    <a:pt x="9898" y="80723"/>
                  </a:lnTo>
                  <a:lnTo>
                    <a:pt x="10643" y="85938"/>
                  </a:lnTo>
                  <a:lnTo>
                    <a:pt x="11122" y="89025"/>
                  </a:lnTo>
                  <a:lnTo>
                    <a:pt x="11548" y="92111"/>
                  </a:lnTo>
                  <a:lnTo>
                    <a:pt x="11654" y="93335"/>
                  </a:lnTo>
                  <a:lnTo>
                    <a:pt x="11760" y="94505"/>
                  </a:lnTo>
                  <a:lnTo>
                    <a:pt x="11814" y="95729"/>
                  </a:lnTo>
                  <a:lnTo>
                    <a:pt x="11867" y="96953"/>
                  </a:lnTo>
                  <a:lnTo>
                    <a:pt x="11867" y="99348"/>
                  </a:lnTo>
                  <a:lnTo>
                    <a:pt x="11760" y="101742"/>
                  </a:lnTo>
                  <a:lnTo>
                    <a:pt x="11548" y="104190"/>
                  </a:lnTo>
                  <a:lnTo>
                    <a:pt x="11282" y="106585"/>
                  </a:lnTo>
                  <a:lnTo>
                    <a:pt x="10696" y="111374"/>
                  </a:lnTo>
                  <a:lnTo>
                    <a:pt x="10377" y="114034"/>
                  </a:lnTo>
                  <a:lnTo>
                    <a:pt x="10058" y="116748"/>
                  </a:lnTo>
                  <a:lnTo>
                    <a:pt x="9792" y="119409"/>
                  </a:lnTo>
                  <a:lnTo>
                    <a:pt x="9632" y="122122"/>
                  </a:lnTo>
                  <a:lnTo>
                    <a:pt x="9579" y="123772"/>
                  </a:lnTo>
                  <a:lnTo>
                    <a:pt x="9526" y="125475"/>
                  </a:lnTo>
                  <a:lnTo>
                    <a:pt x="9579" y="128880"/>
                  </a:lnTo>
                  <a:lnTo>
                    <a:pt x="9632" y="132233"/>
                  </a:lnTo>
                  <a:lnTo>
                    <a:pt x="9738" y="135585"/>
                  </a:lnTo>
                  <a:lnTo>
                    <a:pt x="9845" y="138565"/>
                  </a:lnTo>
                  <a:lnTo>
                    <a:pt x="9951" y="141545"/>
                  </a:lnTo>
                  <a:lnTo>
                    <a:pt x="10004" y="144578"/>
                  </a:lnTo>
                  <a:lnTo>
                    <a:pt x="9951" y="147611"/>
                  </a:lnTo>
                  <a:lnTo>
                    <a:pt x="9898" y="150006"/>
                  </a:lnTo>
                  <a:lnTo>
                    <a:pt x="9845" y="152187"/>
                  </a:lnTo>
                  <a:lnTo>
                    <a:pt x="9738" y="154369"/>
                  </a:lnTo>
                  <a:lnTo>
                    <a:pt x="9579" y="156497"/>
                  </a:lnTo>
                  <a:lnTo>
                    <a:pt x="9419" y="157562"/>
                  </a:lnTo>
                  <a:lnTo>
                    <a:pt x="9259" y="158626"/>
                  </a:lnTo>
                  <a:lnTo>
                    <a:pt x="9047" y="160169"/>
                  </a:lnTo>
                  <a:lnTo>
                    <a:pt x="8940" y="161712"/>
                  </a:lnTo>
                  <a:lnTo>
                    <a:pt x="8940" y="163202"/>
                  </a:lnTo>
                  <a:lnTo>
                    <a:pt x="9047" y="164639"/>
                  </a:lnTo>
                  <a:lnTo>
                    <a:pt x="9313" y="166076"/>
                  </a:lnTo>
                  <a:lnTo>
                    <a:pt x="9472" y="166767"/>
                  </a:lnTo>
                  <a:lnTo>
                    <a:pt x="9685" y="167406"/>
                  </a:lnTo>
                  <a:lnTo>
                    <a:pt x="9951" y="168098"/>
                  </a:lnTo>
                  <a:lnTo>
                    <a:pt x="10164" y="168736"/>
                  </a:lnTo>
                  <a:lnTo>
                    <a:pt x="10483" y="169375"/>
                  </a:lnTo>
                  <a:lnTo>
                    <a:pt x="10803" y="170013"/>
                  </a:lnTo>
                  <a:lnTo>
                    <a:pt x="11388" y="171078"/>
                  </a:lnTo>
                  <a:lnTo>
                    <a:pt x="12026" y="172248"/>
                  </a:lnTo>
                  <a:lnTo>
                    <a:pt x="12346" y="172834"/>
                  </a:lnTo>
                  <a:lnTo>
                    <a:pt x="12612" y="173419"/>
                  </a:lnTo>
                  <a:lnTo>
                    <a:pt x="12771" y="173951"/>
                  </a:lnTo>
                  <a:lnTo>
                    <a:pt x="12878" y="174430"/>
                  </a:lnTo>
                  <a:lnTo>
                    <a:pt x="12931" y="174909"/>
                  </a:lnTo>
                  <a:lnTo>
                    <a:pt x="12931" y="175388"/>
                  </a:lnTo>
                  <a:lnTo>
                    <a:pt x="12878" y="175813"/>
                  </a:lnTo>
                  <a:lnTo>
                    <a:pt x="12771" y="176239"/>
                  </a:lnTo>
                  <a:lnTo>
                    <a:pt x="12612" y="176665"/>
                  </a:lnTo>
                  <a:lnTo>
                    <a:pt x="12452" y="177037"/>
                  </a:lnTo>
                  <a:lnTo>
                    <a:pt x="12133" y="177463"/>
                  </a:lnTo>
                  <a:lnTo>
                    <a:pt x="11707" y="177835"/>
                  </a:lnTo>
                  <a:lnTo>
                    <a:pt x="11335" y="178261"/>
                  </a:lnTo>
                  <a:lnTo>
                    <a:pt x="11015" y="178687"/>
                  </a:lnTo>
                  <a:lnTo>
                    <a:pt x="10749" y="179166"/>
                  </a:lnTo>
                  <a:lnTo>
                    <a:pt x="10590" y="179645"/>
                  </a:lnTo>
                  <a:lnTo>
                    <a:pt x="10430" y="180177"/>
                  </a:lnTo>
                  <a:lnTo>
                    <a:pt x="10377" y="180656"/>
                  </a:lnTo>
                  <a:lnTo>
                    <a:pt x="10324" y="181241"/>
                  </a:lnTo>
                  <a:lnTo>
                    <a:pt x="10324" y="181773"/>
                  </a:lnTo>
                  <a:lnTo>
                    <a:pt x="10430" y="182837"/>
                  </a:lnTo>
                  <a:lnTo>
                    <a:pt x="10430" y="183582"/>
                  </a:lnTo>
                  <a:lnTo>
                    <a:pt x="10483" y="184647"/>
                  </a:lnTo>
                  <a:lnTo>
                    <a:pt x="10377" y="185764"/>
                  </a:lnTo>
                  <a:lnTo>
                    <a:pt x="10270" y="186882"/>
                  </a:lnTo>
                  <a:lnTo>
                    <a:pt x="10058" y="187999"/>
                  </a:lnTo>
                  <a:lnTo>
                    <a:pt x="9738" y="189063"/>
                  </a:lnTo>
                  <a:lnTo>
                    <a:pt x="9419" y="190074"/>
                  </a:lnTo>
                  <a:lnTo>
                    <a:pt x="8993" y="191138"/>
                  </a:lnTo>
                  <a:lnTo>
                    <a:pt x="8461" y="192096"/>
                  </a:lnTo>
                  <a:lnTo>
                    <a:pt x="8781" y="192256"/>
                  </a:lnTo>
                  <a:lnTo>
                    <a:pt x="9259" y="191245"/>
                  </a:lnTo>
                  <a:lnTo>
                    <a:pt x="9738" y="190234"/>
                  </a:lnTo>
                  <a:lnTo>
                    <a:pt x="10111" y="189116"/>
                  </a:lnTo>
                  <a:lnTo>
                    <a:pt x="10377" y="188052"/>
                  </a:lnTo>
                  <a:lnTo>
                    <a:pt x="10590" y="186935"/>
                  </a:lnTo>
                  <a:lnTo>
                    <a:pt x="10749" y="185817"/>
                  </a:lnTo>
                  <a:lnTo>
                    <a:pt x="10803" y="184700"/>
                  </a:lnTo>
                  <a:lnTo>
                    <a:pt x="10803" y="183529"/>
                  </a:lnTo>
                  <a:lnTo>
                    <a:pt x="10749" y="182837"/>
                  </a:lnTo>
                  <a:lnTo>
                    <a:pt x="10696" y="181773"/>
                  </a:lnTo>
                  <a:lnTo>
                    <a:pt x="10696" y="181241"/>
                  </a:lnTo>
                  <a:lnTo>
                    <a:pt x="10696" y="180762"/>
                  </a:lnTo>
                  <a:lnTo>
                    <a:pt x="10749" y="180230"/>
                  </a:lnTo>
                  <a:lnTo>
                    <a:pt x="10909" y="179751"/>
                  </a:lnTo>
                  <a:lnTo>
                    <a:pt x="11069" y="179325"/>
                  </a:lnTo>
                  <a:lnTo>
                    <a:pt x="11282" y="178900"/>
                  </a:lnTo>
                  <a:lnTo>
                    <a:pt x="11601" y="178474"/>
                  </a:lnTo>
                  <a:lnTo>
                    <a:pt x="11973" y="178102"/>
                  </a:lnTo>
                  <a:lnTo>
                    <a:pt x="12346" y="177676"/>
                  </a:lnTo>
                  <a:lnTo>
                    <a:pt x="12718" y="177197"/>
                  </a:lnTo>
                  <a:lnTo>
                    <a:pt x="12931" y="176824"/>
                  </a:lnTo>
                  <a:lnTo>
                    <a:pt x="13091" y="176399"/>
                  </a:lnTo>
                  <a:lnTo>
                    <a:pt x="13197" y="175920"/>
                  </a:lnTo>
                  <a:lnTo>
                    <a:pt x="13250" y="175441"/>
                  </a:lnTo>
                  <a:lnTo>
                    <a:pt x="13250" y="174909"/>
                  </a:lnTo>
                  <a:lnTo>
                    <a:pt x="13197" y="174377"/>
                  </a:lnTo>
                  <a:lnTo>
                    <a:pt x="13091" y="173845"/>
                  </a:lnTo>
                  <a:lnTo>
                    <a:pt x="12931" y="173312"/>
                  </a:lnTo>
                  <a:lnTo>
                    <a:pt x="12665" y="172674"/>
                  </a:lnTo>
                  <a:lnTo>
                    <a:pt x="12346" y="172089"/>
                  </a:lnTo>
                  <a:lnTo>
                    <a:pt x="11707" y="170918"/>
                  </a:lnTo>
                  <a:lnTo>
                    <a:pt x="11069" y="169854"/>
                  </a:lnTo>
                  <a:lnTo>
                    <a:pt x="10483" y="168630"/>
                  </a:lnTo>
                  <a:lnTo>
                    <a:pt x="10004" y="167299"/>
                  </a:lnTo>
                  <a:lnTo>
                    <a:pt x="9632" y="165969"/>
                  </a:lnTo>
                  <a:lnTo>
                    <a:pt x="9419" y="164586"/>
                  </a:lnTo>
                  <a:lnTo>
                    <a:pt x="9259" y="163202"/>
                  </a:lnTo>
                  <a:lnTo>
                    <a:pt x="9259" y="161712"/>
                  </a:lnTo>
                  <a:lnTo>
                    <a:pt x="9366" y="160222"/>
                  </a:lnTo>
                  <a:lnTo>
                    <a:pt x="9579" y="158679"/>
                  </a:lnTo>
                  <a:lnTo>
                    <a:pt x="9792" y="157615"/>
                  </a:lnTo>
                  <a:lnTo>
                    <a:pt x="9898" y="156551"/>
                  </a:lnTo>
                  <a:lnTo>
                    <a:pt x="10111" y="154369"/>
                  </a:lnTo>
                  <a:lnTo>
                    <a:pt x="10164" y="152187"/>
                  </a:lnTo>
                  <a:lnTo>
                    <a:pt x="10217" y="150006"/>
                  </a:lnTo>
                  <a:lnTo>
                    <a:pt x="10270" y="147611"/>
                  </a:lnTo>
                  <a:lnTo>
                    <a:pt x="10324" y="144578"/>
                  </a:lnTo>
                  <a:lnTo>
                    <a:pt x="10270" y="141545"/>
                  </a:lnTo>
                  <a:lnTo>
                    <a:pt x="10217" y="138565"/>
                  </a:lnTo>
                  <a:lnTo>
                    <a:pt x="10111" y="135532"/>
                  </a:lnTo>
                  <a:lnTo>
                    <a:pt x="9951" y="132233"/>
                  </a:lnTo>
                  <a:lnTo>
                    <a:pt x="9898" y="128880"/>
                  </a:lnTo>
                  <a:lnTo>
                    <a:pt x="9898" y="125475"/>
                  </a:lnTo>
                  <a:lnTo>
                    <a:pt x="9898" y="123825"/>
                  </a:lnTo>
                  <a:lnTo>
                    <a:pt x="9951" y="122122"/>
                  </a:lnTo>
                  <a:lnTo>
                    <a:pt x="10164" y="119462"/>
                  </a:lnTo>
                  <a:lnTo>
                    <a:pt x="10430" y="116748"/>
                  </a:lnTo>
                  <a:lnTo>
                    <a:pt x="10696" y="114087"/>
                  </a:lnTo>
                  <a:lnTo>
                    <a:pt x="11069" y="111427"/>
                  </a:lnTo>
                  <a:lnTo>
                    <a:pt x="11654" y="106585"/>
                  </a:lnTo>
                  <a:lnTo>
                    <a:pt x="11867" y="104190"/>
                  </a:lnTo>
                  <a:lnTo>
                    <a:pt x="12080" y="101742"/>
                  </a:lnTo>
                  <a:lnTo>
                    <a:pt x="12186" y="99348"/>
                  </a:lnTo>
                  <a:lnTo>
                    <a:pt x="12186" y="96900"/>
                  </a:lnTo>
                  <a:lnTo>
                    <a:pt x="12186" y="95729"/>
                  </a:lnTo>
                  <a:lnTo>
                    <a:pt x="12133" y="94505"/>
                  </a:lnTo>
                  <a:lnTo>
                    <a:pt x="12026" y="93282"/>
                  </a:lnTo>
                  <a:lnTo>
                    <a:pt x="11867" y="92111"/>
                  </a:lnTo>
                  <a:lnTo>
                    <a:pt x="11441" y="88971"/>
                  </a:lnTo>
                  <a:lnTo>
                    <a:pt x="11015" y="85885"/>
                  </a:lnTo>
                  <a:lnTo>
                    <a:pt x="10270" y="80723"/>
                  </a:lnTo>
                  <a:lnTo>
                    <a:pt x="9951" y="78116"/>
                  </a:lnTo>
                  <a:lnTo>
                    <a:pt x="9632" y="75509"/>
                  </a:lnTo>
                  <a:lnTo>
                    <a:pt x="9419" y="72848"/>
                  </a:lnTo>
                  <a:lnTo>
                    <a:pt x="9259" y="70241"/>
                  </a:lnTo>
                  <a:lnTo>
                    <a:pt x="9259" y="67633"/>
                  </a:lnTo>
                  <a:lnTo>
                    <a:pt x="9313" y="65026"/>
                  </a:lnTo>
                  <a:lnTo>
                    <a:pt x="9472" y="63004"/>
                  </a:lnTo>
                  <a:lnTo>
                    <a:pt x="9685" y="60982"/>
                  </a:lnTo>
                  <a:lnTo>
                    <a:pt x="9951" y="58428"/>
                  </a:lnTo>
                  <a:lnTo>
                    <a:pt x="10058" y="57151"/>
                  </a:lnTo>
                  <a:lnTo>
                    <a:pt x="10111" y="55873"/>
                  </a:lnTo>
                  <a:lnTo>
                    <a:pt x="10058" y="54011"/>
                  </a:lnTo>
                  <a:lnTo>
                    <a:pt x="9951" y="52095"/>
                  </a:lnTo>
                  <a:lnTo>
                    <a:pt x="9792" y="50233"/>
                  </a:lnTo>
                  <a:lnTo>
                    <a:pt x="9526" y="48424"/>
                  </a:lnTo>
                  <a:lnTo>
                    <a:pt x="9313" y="46295"/>
                  </a:lnTo>
                  <a:lnTo>
                    <a:pt x="9100" y="44167"/>
                  </a:lnTo>
                  <a:lnTo>
                    <a:pt x="8993" y="42145"/>
                  </a:lnTo>
                  <a:lnTo>
                    <a:pt x="8940" y="40123"/>
                  </a:lnTo>
                  <a:lnTo>
                    <a:pt x="8940" y="36079"/>
                  </a:lnTo>
                  <a:lnTo>
                    <a:pt x="9153" y="14315"/>
                  </a:lnTo>
                  <a:lnTo>
                    <a:pt x="9153" y="13304"/>
                  </a:lnTo>
                  <a:lnTo>
                    <a:pt x="9100" y="12346"/>
                  </a:lnTo>
                  <a:lnTo>
                    <a:pt x="8993" y="11441"/>
                  </a:lnTo>
                  <a:lnTo>
                    <a:pt x="8887" y="10590"/>
                  </a:lnTo>
                  <a:lnTo>
                    <a:pt x="8727" y="9792"/>
                  </a:lnTo>
                  <a:lnTo>
                    <a:pt x="8514" y="9047"/>
                  </a:lnTo>
                  <a:lnTo>
                    <a:pt x="8302" y="8302"/>
                  </a:lnTo>
                  <a:lnTo>
                    <a:pt x="7982" y="7610"/>
                  </a:lnTo>
                  <a:lnTo>
                    <a:pt x="7663" y="6972"/>
                  </a:lnTo>
                  <a:lnTo>
                    <a:pt x="7291" y="6333"/>
                  </a:lnTo>
                  <a:lnTo>
                    <a:pt x="6918" y="5748"/>
                  </a:lnTo>
                  <a:lnTo>
                    <a:pt x="6439" y="5162"/>
                  </a:lnTo>
                  <a:lnTo>
                    <a:pt x="5907" y="4630"/>
                  </a:lnTo>
                  <a:lnTo>
                    <a:pt x="5375" y="4151"/>
                  </a:lnTo>
                  <a:lnTo>
                    <a:pt x="4736" y="3672"/>
                  </a:lnTo>
                  <a:lnTo>
                    <a:pt x="4098" y="3194"/>
                  </a:lnTo>
                  <a:lnTo>
                    <a:pt x="3832" y="2981"/>
                  </a:lnTo>
                  <a:lnTo>
                    <a:pt x="2874" y="2342"/>
                  </a:lnTo>
                  <a:lnTo>
                    <a:pt x="1916" y="1650"/>
                  </a:lnTo>
                  <a:lnTo>
                    <a:pt x="1065" y="852"/>
                  </a:lnTo>
                  <a:lnTo>
                    <a:pt x="639" y="427"/>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9;p17">
              <a:extLst>
                <a:ext uri="{FF2B5EF4-FFF2-40B4-BE49-F238E27FC236}">
                  <a16:creationId xmlns:a16="http://schemas.microsoft.com/office/drawing/2014/main" id="{5E8D63E7-A041-2BB0-C9CB-3159E0DAB9CB}"/>
                </a:ext>
              </a:extLst>
            </p:cNvPr>
            <p:cNvSpPr/>
            <p:nvPr/>
          </p:nvSpPr>
          <p:spPr>
            <a:xfrm>
              <a:off x="7333086" y="681688"/>
              <a:ext cx="743650" cy="219525"/>
            </a:xfrm>
            <a:custGeom>
              <a:avLst/>
              <a:gdLst/>
              <a:ahLst/>
              <a:cxnLst/>
              <a:rect l="l" t="t" r="r" b="b"/>
              <a:pathLst>
                <a:path w="29746" h="8781" extrusionOk="0">
                  <a:moveTo>
                    <a:pt x="27724" y="0"/>
                  </a:moveTo>
                  <a:lnTo>
                    <a:pt x="27724" y="320"/>
                  </a:lnTo>
                  <a:lnTo>
                    <a:pt x="27936" y="320"/>
                  </a:lnTo>
                  <a:lnTo>
                    <a:pt x="28096" y="373"/>
                  </a:lnTo>
                  <a:lnTo>
                    <a:pt x="28469" y="586"/>
                  </a:lnTo>
                  <a:lnTo>
                    <a:pt x="28735" y="852"/>
                  </a:lnTo>
                  <a:lnTo>
                    <a:pt x="28948" y="1171"/>
                  </a:lnTo>
                  <a:lnTo>
                    <a:pt x="29107" y="1437"/>
                  </a:lnTo>
                  <a:lnTo>
                    <a:pt x="29214" y="1756"/>
                  </a:lnTo>
                  <a:lnTo>
                    <a:pt x="29320" y="2023"/>
                  </a:lnTo>
                  <a:lnTo>
                    <a:pt x="29373" y="2395"/>
                  </a:lnTo>
                  <a:lnTo>
                    <a:pt x="29373" y="3087"/>
                  </a:lnTo>
                  <a:lnTo>
                    <a:pt x="29320" y="3459"/>
                  </a:lnTo>
                  <a:lnTo>
                    <a:pt x="29267" y="3779"/>
                  </a:lnTo>
                  <a:lnTo>
                    <a:pt x="29160" y="4151"/>
                  </a:lnTo>
                  <a:lnTo>
                    <a:pt x="29054" y="4524"/>
                  </a:lnTo>
                  <a:lnTo>
                    <a:pt x="28841" y="4896"/>
                  </a:lnTo>
                  <a:lnTo>
                    <a:pt x="28628" y="5215"/>
                  </a:lnTo>
                  <a:lnTo>
                    <a:pt x="28415" y="5588"/>
                  </a:lnTo>
                  <a:lnTo>
                    <a:pt x="28096" y="5907"/>
                  </a:lnTo>
                  <a:lnTo>
                    <a:pt x="27777" y="6226"/>
                  </a:lnTo>
                  <a:lnTo>
                    <a:pt x="27458" y="6492"/>
                  </a:lnTo>
                  <a:lnTo>
                    <a:pt x="26766" y="6971"/>
                  </a:lnTo>
                  <a:lnTo>
                    <a:pt x="26074" y="7291"/>
                  </a:lnTo>
                  <a:lnTo>
                    <a:pt x="25329" y="7557"/>
                  </a:lnTo>
                  <a:lnTo>
                    <a:pt x="24584" y="7823"/>
                  </a:lnTo>
                  <a:lnTo>
                    <a:pt x="23786" y="7982"/>
                  </a:lnTo>
                  <a:lnTo>
                    <a:pt x="23041" y="8089"/>
                  </a:lnTo>
                  <a:lnTo>
                    <a:pt x="21498" y="8248"/>
                  </a:lnTo>
                  <a:lnTo>
                    <a:pt x="20008" y="8355"/>
                  </a:lnTo>
                  <a:lnTo>
                    <a:pt x="18518" y="8408"/>
                  </a:lnTo>
                  <a:lnTo>
                    <a:pt x="17081" y="8461"/>
                  </a:lnTo>
                  <a:lnTo>
                    <a:pt x="15644" y="8461"/>
                  </a:lnTo>
                  <a:lnTo>
                    <a:pt x="14208" y="8408"/>
                  </a:lnTo>
                  <a:lnTo>
                    <a:pt x="12824" y="8302"/>
                  </a:lnTo>
                  <a:lnTo>
                    <a:pt x="11441" y="8195"/>
                  </a:lnTo>
                  <a:lnTo>
                    <a:pt x="10110" y="8036"/>
                  </a:lnTo>
                  <a:lnTo>
                    <a:pt x="8780" y="7823"/>
                  </a:lnTo>
                  <a:lnTo>
                    <a:pt x="7450" y="7610"/>
                  </a:lnTo>
                  <a:lnTo>
                    <a:pt x="6173" y="7344"/>
                  </a:lnTo>
                  <a:lnTo>
                    <a:pt x="4896" y="7024"/>
                  </a:lnTo>
                  <a:lnTo>
                    <a:pt x="3672" y="6705"/>
                  </a:lnTo>
                  <a:lnTo>
                    <a:pt x="2448" y="6280"/>
                  </a:lnTo>
                  <a:lnTo>
                    <a:pt x="1277" y="5854"/>
                  </a:lnTo>
                  <a:lnTo>
                    <a:pt x="106" y="5428"/>
                  </a:lnTo>
                  <a:lnTo>
                    <a:pt x="0" y="5747"/>
                  </a:lnTo>
                  <a:lnTo>
                    <a:pt x="1862" y="6439"/>
                  </a:lnTo>
                  <a:lnTo>
                    <a:pt x="3778" y="7078"/>
                  </a:lnTo>
                  <a:lnTo>
                    <a:pt x="5747" y="7610"/>
                  </a:lnTo>
                  <a:lnTo>
                    <a:pt x="7822" y="8036"/>
                  </a:lnTo>
                  <a:lnTo>
                    <a:pt x="9951" y="8355"/>
                  </a:lnTo>
                  <a:lnTo>
                    <a:pt x="12079" y="8621"/>
                  </a:lnTo>
                  <a:lnTo>
                    <a:pt x="14314" y="8727"/>
                  </a:lnTo>
                  <a:lnTo>
                    <a:pt x="16549" y="8780"/>
                  </a:lnTo>
                  <a:lnTo>
                    <a:pt x="19050" y="8727"/>
                  </a:lnTo>
                  <a:lnTo>
                    <a:pt x="21551" y="8568"/>
                  </a:lnTo>
                  <a:lnTo>
                    <a:pt x="23147" y="8408"/>
                  </a:lnTo>
                  <a:lnTo>
                    <a:pt x="23946" y="8248"/>
                  </a:lnTo>
                  <a:lnTo>
                    <a:pt x="24744" y="8089"/>
                  </a:lnTo>
                  <a:lnTo>
                    <a:pt x="25542" y="7876"/>
                  </a:lnTo>
                  <a:lnTo>
                    <a:pt x="26287" y="7557"/>
                  </a:lnTo>
                  <a:lnTo>
                    <a:pt x="26979" y="7237"/>
                  </a:lnTo>
                  <a:lnTo>
                    <a:pt x="27617" y="6758"/>
                  </a:lnTo>
                  <a:lnTo>
                    <a:pt x="27936" y="6546"/>
                  </a:lnTo>
                  <a:lnTo>
                    <a:pt x="28256" y="6280"/>
                  </a:lnTo>
                  <a:lnTo>
                    <a:pt x="28788" y="5641"/>
                  </a:lnTo>
                  <a:lnTo>
                    <a:pt x="29214" y="4896"/>
                  </a:lnTo>
                  <a:lnTo>
                    <a:pt x="29373" y="4524"/>
                  </a:lnTo>
                  <a:lnTo>
                    <a:pt x="29533" y="4151"/>
                  </a:lnTo>
                  <a:lnTo>
                    <a:pt x="29639" y="3779"/>
                  </a:lnTo>
                  <a:lnTo>
                    <a:pt x="29692" y="3353"/>
                  </a:lnTo>
                  <a:lnTo>
                    <a:pt x="29746" y="2927"/>
                  </a:lnTo>
                  <a:lnTo>
                    <a:pt x="29746" y="2555"/>
                  </a:lnTo>
                  <a:lnTo>
                    <a:pt x="29692" y="2129"/>
                  </a:lnTo>
                  <a:lnTo>
                    <a:pt x="29586" y="1756"/>
                  </a:lnTo>
                  <a:lnTo>
                    <a:pt x="29426" y="1384"/>
                  </a:lnTo>
                  <a:lnTo>
                    <a:pt x="29267" y="1012"/>
                  </a:lnTo>
                  <a:lnTo>
                    <a:pt x="28948" y="533"/>
                  </a:lnTo>
                  <a:lnTo>
                    <a:pt x="28575" y="213"/>
                  </a:lnTo>
                  <a:lnTo>
                    <a:pt x="28362" y="107"/>
                  </a:lnTo>
                  <a:lnTo>
                    <a:pt x="28149" y="54"/>
                  </a:lnTo>
                  <a:lnTo>
                    <a:pt x="27936" y="0"/>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17">
              <a:extLst>
                <a:ext uri="{FF2B5EF4-FFF2-40B4-BE49-F238E27FC236}">
                  <a16:creationId xmlns:a16="http://schemas.microsoft.com/office/drawing/2014/main" id="{AD69B198-CDBE-2BE9-4A5A-7624FDA7E0ED}"/>
                </a:ext>
              </a:extLst>
            </p:cNvPr>
            <p:cNvSpPr/>
            <p:nvPr/>
          </p:nvSpPr>
          <p:spPr>
            <a:xfrm>
              <a:off x="5811211" y="628488"/>
              <a:ext cx="1572450" cy="1278425"/>
            </a:xfrm>
            <a:custGeom>
              <a:avLst/>
              <a:gdLst/>
              <a:ahLst/>
              <a:cxnLst/>
              <a:rect l="l" t="t" r="r" b="b"/>
              <a:pathLst>
                <a:path w="62898" h="51137" extrusionOk="0">
                  <a:moveTo>
                    <a:pt x="13303" y="0"/>
                  </a:moveTo>
                  <a:lnTo>
                    <a:pt x="12079" y="53"/>
                  </a:lnTo>
                  <a:lnTo>
                    <a:pt x="10802" y="160"/>
                  </a:lnTo>
                  <a:lnTo>
                    <a:pt x="9791" y="266"/>
                  </a:lnTo>
                  <a:lnTo>
                    <a:pt x="8833" y="426"/>
                  </a:lnTo>
                  <a:lnTo>
                    <a:pt x="7876" y="639"/>
                  </a:lnTo>
                  <a:lnTo>
                    <a:pt x="6918" y="905"/>
                  </a:lnTo>
                  <a:lnTo>
                    <a:pt x="6013" y="1224"/>
                  </a:lnTo>
                  <a:lnTo>
                    <a:pt x="5215" y="1650"/>
                  </a:lnTo>
                  <a:lnTo>
                    <a:pt x="4789" y="1916"/>
                  </a:lnTo>
                  <a:lnTo>
                    <a:pt x="4470" y="2182"/>
                  </a:lnTo>
                  <a:lnTo>
                    <a:pt x="4098" y="2501"/>
                  </a:lnTo>
                  <a:lnTo>
                    <a:pt x="3778" y="2820"/>
                  </a:lnTo>
                  <a:lnTo>
                    <a:pt x="3406" y="3406"/>
                  </a:lnTo>
                  <a:lnTo>
                    <a:pt x="3033" y="3991"/>
                  </a:lnTo>
                  <a:lnTo>
                    <a:pt x="2767" y="4576"/>
                  </a:lnTo>
                  <a:lnTo>
                    <a:pt x="2554" y="5215"/>
                  </a:lnTo>
                  <a:lnTo>
                    <a:pt x="2395" y="5853"/>
                  </a:lnTo>
                  <a:lnTo>
                    <a:pt x="2235" y="6492"/>
                  </a:lnTo>
                  <a:lnTo>
                    <a:pt x="2022" y="7716"/>
                  </a:lnTo>
                  <a:lnTo>
                    <a:pt x="1171" y="12824"/>
                  </a:lnTo>
                  <a:lnTo>
                    <a:pt x="373" y="17932"/>
                  </a:lnTo>
                  <a:lnTo>
                    <a:pt x="160" y="19263"/>
                  </a:lnTo>
                  <a:lnTo>
                    <a:pt x="53" y="20646"/>
                  </a:lnTo>
                  <a:lnTo>
                    <a:pt x="0" y="21338"/>
                  </a:lnTo>
                  <a:lnTo>
                    <a:pt x="53" y="22030"/>
                  </a:lnTo>
                  <a:lnTo>
                    <a:pt x="160" y="22775"/>
                  </a:lnTo>
                  <a:lnTo>
                    <a:pt x="266" y="23467"/>
                  </a:lnTo>
                  <a:lnTo>
                    <a:pt x="426" y="23999"/>
                  </a:lnTo>
                  <a:lnTo>
                    <a:pt x="639" y="24478"/>
                  </a:lnTo>
                  <a:lnTo>
                    <a:pt x="905" y="25010"/>
                  </a:lnTo>
                  <a:lnTo>
                    <a:pt x="1171" y="25489"/>
                  </a:lnTo>
                  <a:lnTo>
                    <a:pt x="1756" y="26340"/>
                  </a:lnTo>
                  <a:lnTo>
                    <a:pt x="2501" y="27191"/>
                  </a:lnTo>
                  <a:lnTo>
                    <a:pt x="3299" y="27990"/>
                  </a:lnTo>
                  <a:lnTo>
                    <a:pt x="4151" y="28735"/>
                  </a:lnTo>
                  <a:lnTo>
                    <a:pt x="5907" y="30171"/>
                  </a:lnTo>
                  <a:lnTo>
                    <a:pt x="6758" y="30863"/>
                  </a:lnTo>
                  <a:lnTo>
                    <a:pt x="7929" y="31874"/>
                  </a:lnTo>
                  <a:lnTo>
                    <a:pt x="9046" y="32885"/>
                  </a:lnTo>
                  <a:lnTo>
                    <a:pt x="10164" y="33896"/>
                  </a:lnTo>
                  <a:lnTo>
                    <a:pt x="11228" y="35014"/>
                  </a:lnTo>
                  <a:lnTo>
                    <a:pt x="12239" y="36131"/>
                  </a:lnTo>
                  <a:lnTo>
                    <a:pt x="13250" y="37302"/>
                  </a:lnTo>
                  <a:lnTo>
                    <a:pt x="14155" y="38472"/>
                  </a:lnTo>
                  <a:lnTo>
                    <a:pt x="15059" y="39696"/>
                  </a:lnTo>
                  <a:lnTo>
                    <a:pt x="15857" y="40920"/>
                  </a:lnTo>
                  <a:lnTo>
                    <a:pt x="16283" y="41559"/>
                  </a:lnTo>
                  <a:lnTo>
                    <a:pt x="16656" y="42197"/>
                  </a:lnTo>
                  <a:lnTo>
                    <a:pt x="16975" y="42889"/>
                  </a:lnTo>
                  <a:lnTo>
                    <a:pt x="17241" y="43634"/>
                  </a:lnTo>
                  <a:lnTo>
                    <a:pt x="17454" y="44326"/>
                  </a:lnTo>
                  <a:lnTo>
                    <a:pt x="17613" y="45124"/>
                  </a:lnTo>
                  <a:lnTo>
                    <a:pt x="17667" y="45816"/>
                  </a:lnTo>
                  <a:lnTo>
                    <a:pt x="17613" y="46507"/>
                  </a:lnTo>
                  <a:lnTo>
                    <a:pt x="17507" y="47252"/>
                  </a:lnTo>
                  <a:lnTo>
                    <a:pt x="17347" y="47944"/>
                  </a:lnTo>
                  <a:lnTo>
                    <a:pt x="17028" y="48636"/>
                  </a:lnTo>
                  <a:lnTo>
                    <a:pt x="16656" y="49274"/>
                  </a:lnTo>
                  <a:lnTo>
                    <a:pt x="16443" y="49594"/>
                  </a:lnTo>
                  <a:lnTo>
                    <a:pt x="16177" y="49860"/>
                  </a:lnTo>
                  <a:lnTo>
                    <a:pt x="15857" y="50073"/>
                  </a:lnTo>
                  <a:lnTo>
                    <a:pt x="15538" y="50285"/>
                  </a:lnTo>
                  <a:lnTo>
                    <a:pt x="15219" y="50498"/>
                  </a:lnTo>
                  <a:lnTo>
                    <a:pt x="14846" y="50658"/>
                  </a:lnTo>
                  <a:lnTo>
                    <a:pt x="14474" y="50711"/>
                  </a:lnTo>
                  <a:lnTo>
                    <a:pt x="14101" y="50818"/>
                  </a:lnTo>
                  <a:lnTo>
                    <a:pt x="13676" y="50818"/>
                  </a:lnTo>
                  <a:lnTo>
                    <a:pt x="13303" y="50764"/>
                  </a:lnTo>
                  <a:lnTo>
                    <a:pt x="12878" y="50711"/>
                  </a:lnTo>
                  <a:lnTo>
                    <a:pt x="12505" y="50605"/>
                  </a:lnTo>
                  <a:lnTo>
                    <a:pt x="12186" y="50445"/>
                  </a:lnTo>
                  <a:lnTo>
                    <a:pt x="11867" y="50285"/>
                  </a:lnTo>
                  <a:lnTo>
                    <a:pt x="11600" y="50126"/>
                  </a:lnTo>
                  <a:lnTo>
                    <a:pt x="11388" y="49913"/>
                  </a:lnTo>
                  <a:lnTo>
                    <a:pt x="11175" y="49700"/>
                  </a:lnTo>
                  <a:lnTo>
                    <a:pt x="11015" y="49434"/>
                  </a:lnTo>
                  <a:lnTo>
                    <a:pt x="10855" y="49168"/>
                  </a:lnTo>
                  <a:lnTo>
                    <a:pt x="10749" y="48902"/>
                  </a:lnTo>
                  <a:lnTo>
                    <a:pt x="10430" y="49008"/>
                  </a:lnTo>
                  <a:lnTo>
                    <a:pt x="10536" y="49328"/>
                  </a:lnTo>
                  <a:lnTo>
                    <a:pt x="10696" y="49594"/>
                  </a:lnTo>
                  <a:lnTo>
                    <a:pt x="10909" y="49860"/>
                  </a:lnTo>
                  <a:lnTo>
                    <a:pt x="11122" y="50126"/>
                  </a:lnTo>
                  <a:lnTo>
                    <a:pt x="11388" y="50392"/>
                  </a:lnTo>
                  <a:lnTo>
                    <a:pt x="11707" y="50551"/>
                  </a:lnTo>
                  <a:lnTo>
                    <a:pt x="12026" y="50764"/>
                  </a:lnTo>
                  <a:lnTo>
                    <a:pt x="12345" y="50924"/>
                  </a:lnTo>
                  <a:lnTo>
                    <a:pt x="12718" y="51030"/>
                  </a:lnTo>
                  <a:lnTo>
                    <a:pt x="13037" y="51084"/>
                  </a:lnTo>
                  <a:lnTo>
                    <a:pt x="13782" y="51137"/>
                  </a:lnTo>
                  <a:lnTo>
                    <a:pt x="14314" y="51084"/>
                  </a:lnTo>
                  <a:lnTo>
                    <a:pt x="14793" y="51030"/>
                  </a:lnTo>
                  <a:lnTo>
                    <a:pt x="15272" y="50818"/>
                  </a:lnTo>
                  <a:lnTo>
                    <a:pt x="15751" y="50605"/>
                  </a:lnTo>
                  <a:lnTo>
                    <a:pt x="16070" y="50339"/>
                  </a:lnTo>
                  <a:lnTo>
                    <a:pt x="16390" y="50073"/>
                  </a:lnTo>
                  <a:lnTo>
                    <a:pt x="16656" y="49806"/>
                  </a:lnTo>
                  <a:lnTo>
                    <a:pt x="16922" y="49487"/>
                  </a:lnTo>
                  <a:lnTo>
                    <a:pt x="17135" y="49168"/>
                  </a:lnTo>
                  <a:lnTo>
                    <a:pt x="17347" y="48795"/>
                  </a:lnTo>
                  <a:lnTo>
                    <a:pt x="17667" y="48104"/>
                  </a:lnTo>
                  <a:lnTo>
                    <a:pt x="17879" y="47306"/>
                  </a:lnTo>
                  <a:lnTo>
                    <a:pt x="17986" y="46561"/>
                  </a:lnTo>
                  <a:lnTo>
                    <a:pt x="17986" y="45816"/>
                  </a:lnTo>
                  <a:lnTo>
                    <a:pt x="17933" y="45071"/>
                  </a:lnTo>
                  <a:lnTo>
                    <a:pt x="17773" y="44272"/>
                  </a:lnTo>
                  <a:lnTo>
                    <a:pt x="17560" y="43527"/>
                  </a:lnTo>
                  <a:lnTo>
                    <a:pt x="17294" y="42782"/>
                  </a:lnTo>
                  <a:lnTo>
                    <a:pt x="16922" y="42091"/>
                  </a:lnTo>
                  <a:lnTo>
                    <a:pt x="16549" y="41399"/>
                  </a:lnTo>
                  <a:lnTo>
                    <a:pt x="16177" y="40760"/>
                  </a:lnTo>
                  <a:lnTo>
                    <a:pt x="15325" y="39483"/>
                  </a:lnTo>
                  <a:lnTo>
                    <a:pt x="14421" y="38259"/>
                  </a:lnTo>
                  <a:lnTo>
                    <a:pt x="13463" y="37089"/>
                  </a:lnTo>
                  <a:lnTo>
                    <a:pt x="12505" y="35918"/>
                  </a:lnTo>
                  <a:lnTo>
                    <a:pt x="11494" y="34801"/>
                  </a:lnTo>
                  <a:lnTo>
                    <a:pt x="10377" y="33683"/>
                  </a:lnTo>
                  <a:lnTo>
                    <a:pt x="9312" y="32619"/>
                  </a:lnTo>
                  <a:lnTo>
                    <a:pt x="8142" y="31608"/>
                  </a:lnTo>
                  <a:lnTo>
                    <a:pt x="6971" y="30597"/>
                  </a:lnTo>
                  <a:lnTo>
                    <a:pt x="6120" y="29905"/>
                  </a:lnTo>
                  <a:lnTo>
                    <a:pt x="4364" y="28522"/>
                  </a:lnTo>
                  <a:lnTo>
                    <a:pt x="3512" y="27777"/>
                  </a:lnTo>
                  <a:lnTo>
                    <a:pt x="2767" y="26979"/>
                  </a:lnTo>
                  <a:lnTo>
                    <a:pt x="2075" y="26180"/>
                  </a:lnTo>
                  <a:lnTo>
                    <a:pt x="1437" y="25329"/>
                  </a:lnTo>
                  <a:lnTo>
                    <a:pt x="1171" y="24850"/>
                  </a:lnTo>
                  <a:lnTo>
                    <a:pt x="958" y="24371"/>
                  </a:lnTo>
                  <a:lnTo>
                    <a:pt x="745" y="23892"/>
                  </a:lnTo>
                  <a:lnTo>
                    <a:pt x="586" y="23360"/>
                  </a:lnTo>
                  <a:lnTo>
                    <a:pt x="479" y="22668"/>
                  </a:lnTo>
                  <a:lnTo>
                    <a:pt x="373" y="22030"/>
                  </a:lnTo>
                  <a:lnTo>
                    <a:pt x="373" y="21338"/>
                  </a:lnTo>
                  <a:lnTo>
                    <a:pt x="373" y="20646"/>
                  </a:lnTo>
                  <a:lnTo>
                    <a:pt x="479" y="19263"/>
                  </a:lnTo>
                  <a:lnTo>
                    <a:pt x="692" y="17986"/>
                  </a:lnTo>
                  <a:lnTo>
                    <a:pt x="1490" y="12877"/>
                  </a:lnTo>
                  <a:lnTo>
                    <a:pt x="2342" y="7769"/>
                  </a:lnTo>
                  <a:lnTo>
                    <a:pt x="2554" y="6598"/>
                  </a:lnTo>
                  <a:lnTo>
                    <a:pt x="2714" y="5960"/>
                  </a:lnTo>
                  <a:lnTo>
                    <a:pt x="2874" y="5374"/>
                  </a:lnTo>
                  <a:lnTo>
                    <a:pt x="3086" y="4736"/>
                  </a:lnTo>
                  <a:lnTo>
                    <a:pt x="3353" y="4151"/>
                  </a:lnTo>
                  <a:lnTo>
                    <a:pt x="3672" y="3565"/>
                  </a:lnTo>
                  <a:lnTo>
                    <a:pt x="4044" y="3033"/>
                  </a:lnTo>
                  <a:lnTo>
                    <a:pt x="4364" y="2714"/>
                  </a:lnTo>
                  <a:lnTo>
                    <a:pt x="4683" y="2448"/>
                  </a:lnTo>
                  <a:lnTo>
                    <a:pt x="5002" y="2182"/>
                  </a:lnTo>
                  <a:lnTo>
                    <a:pt x="5375" y="1916"/>
                  </a:lnTo>
                  <a:lnTo>
                    <a:pt x="6173" y="1490"/>
                  </a:lnTo>
                  <a:lnTo>
                    <a:pt x="7077" y="1171"/>
                  </a:lnTo>
                  <a:lnTo>
                    <a:pt x="7982" y="958"/>
                  </a:lnTo>
                  <a:lnTo>
                    <a:pt x="8887" y="745"/>
                  </a:lnTo>
                  <a:lnTo>
                    <a:pt x="9898" y="639"/>
                  </a:lnTo>
                  <a:lnTo>
                    <a:pt x="10855" y="479"/>
                  </a:lnTo>
                  <a:lnTo>
                    <a:pt x="12079" y="372"/>
                  </a:lnTo>
                  <a:lnTo>
                    <a:pt x="13250" y="319"/>
                  </a:lnTo>
                  <a:lnTo>
                    <a:pt x="14421" y="372"/>
                  </a:lnTo>
                  <a:lnTo>
                    <a:pt x="15538" y="479"/>
                  </a:lnTo>
                  <a:lnTo>
                    <a:pt x="16123" y="585"/>
                  </a:lnTo>
                  <a:lnTo>
                    <a:pt x="16602" y="692"/>
                  </a:lnTo>
                  <a:lnTo>
                    <a:pt x="17135" y="851"/>
                  </a:lnTo>
                  <a:lnTo>
                    <a:pt x="17560" y="1064"/>
                  </a:lnTo>
                  <a:lnTo>
                    <a:pt x="18039" y="1330"/>
                  </a:lnTo>
                  <a:lnTo>
                    <a:pt x="18465" y="1596"/>
                  </a:lnTo>
                  <a:lnTo>
                    <a:pt x="18837" y="1969"/>
                  </a:lnTo>
                  <a:lnTo>
                    <a:pt x="19210" y="2341"/>
                  </a:lnTo>
                  <a:lnTo>
                    <a:pt x="19582" y="2820"/>
                  </a:lnTo>
                  <a:lnTo>
                    <a:pt x="19902" y="3406"/>
                  </a:lnTo>
                  <a:lnTo>
                    <a:pt x="20487" y="4576"/>
                  </a:lnTo>
                  <a:lnTo>
                    <a:pt x="20913" y="5534"/>
                  </a:lnTo>
                  <a:lnTo>
                    <a:pt x="21179" y="5960"/>
                  </a:lnTo>
                  <a:lnTo>
                    <a:pt x="21445" y="6439"/>
                  </a:lnTo>
                  <a:lnTo>
                    <a:pt x="21711" y="6811"/>
                  </a:lnTo>
                  <a:lnTo>
                    <a:pt x="22083" y="7184"/>
                  </a:lnTo>
                  <a:lnTo>
                    <a:pt x="22456" y="7503"/>
                  </a:lnTo>
                  <a:lnTo>
                    <a:pt x="22881" y="7769"/>
                  </a:lnTo>
                  <a:lnTo>
                    <a:pt x="23254" y="7929"/>
                  </a:lnTo>
                  <a:lnTo>
                    <a:pt x="23573" y="7982"/>
                  </a:lnTo>
                  <a:lnTo>
                    <a:pt x="23946" y="8035"/>
                  </a:lnTo>
                  <a:lnTo>
                    <a:pt x="24318" y="8088"/>
                  </a:lnTo>
                  <a:lnTo>
                    <a:pt x="24637" y="8035"/>
                  </a:lnTo>
                  <a:lnTo>
                    <a:pt x="24957" y="8035"/>
                  </a:lnTo>
                  <a:lnTo>
                    <a:pt x="25648" y="7822"/>
                  </a:lnTo>
                  <a:lnTo>
                    <a:pt x="26340" y="7556"/>
                  </a:lnTo>
                  <a:lnTo>
                    <a:pt x="26979" y="7184"/>
                  </a:lnTo>
                  <a:lnTo>
                    <a:pt x="27617" y="6705"/>
                  </a:lnTo>
                  <a:lnTo>
                    <a:pt x="28203" y="6226"/>
                  </a:lnTo>
                  <a:lnTo>
                    <a:pt x="28735" y="5694"/>
                  </a:lnTo>
                  <a:lnTo>
                    <a:pt x="29267" y="5162"/>
                  </a:lnTo>
                  <a:lnTo>
                    <a:pt x="29905" y="4523"/>
                  </a:lnTo>
                  <a:lnTo>
                    <a:pt x="30597" y="3884"/>
                  </a:lnTo>
                  <a:lnTo>
                    <a:pt x="31289" y="3299"/>
                  </a:lnTo>
                  <a:lnTo>
                    <a:pt x="32034" y="2820"/>
                  </a:lnTo>
                  <a:lnTo>
                    <a:pt x="32406" y="2607"/>
                  </a:lnTo>
                  <a:lnTo>
                    <a:pt x="32779" y="2448"/>
                  </a:lnTo>
                  <a:lnTo>
                    <a:pt x="33205" y="2288"/>
                  </a:lnTo>
                  <a:lnTo>
                    <a:pt x="33577" y="2182"/>
                  </a:lnTo>
                  <a:lnTo>
                    <a:pt x="34003" y="2128"/>
                  </a:lnTo>
                  <a:lnTo>
                    <a:pt x="34375" y="2128"/>
                  </a:lnTo>
                  <a:lnTo>
                    <a:pt x="34801" y="2182"/>
                  </a:lnTo>
                  <a:lnTo>
                    <a:pt x="35173" y="2288"/>
                  </a:lnTo>
                  <a:lnTo>
                    <a:pt x="35599" y="2501"/>
                  </a:lnTo>
                  <a:lnTo>
                    <a:pt x="36025" y="2714"/>
                  </a:lnTo>
                  <a:lnTo>
                    <a:pt x="36397" y="3033"/>
                  </a:lnTo>
                  <a:lnTo>
                    <a:pt x="36717" y="3352"/>
                  </a:lnTo>
                  <a:lnTo>
                    <a:pt x="37355" y="4097"/>
                  </a:lnTo>
                  <a:lnTo>
                    <a:pt x="37941" y="4842"/>
                  </a:lnTo>
                  <a:lnTo>
                    <a:pt x="38686" y="5853"/>
                  </a:lnTo>
                  <a:lnTo>
                    <a:pt x="39058" y="6279"/>
                  </a:lnTo>
                  <a:lnTo>
                    <a:pt x="39484" y="6705"/>
                  </a:lnTo>
                  <a:lnTo>
                    <a:pt x="40282" y="7343"/>
                  </a:lnTo>
                  <a:lnTo>
                    <a:pt x="41080" y="7875"/>
                  </a:lnTo>
                  <a:lnTo>
                    <a:pt x="41931" y="8354"/>
                  </a:lnTo>
                  <a:lnTo>
                    <a:pt x="42783" y="8780"/>
                  </a:lnTo>
                  <a:lnTo>
                    <a:pt x="43581" y="9152"/>
                  </a:lnTo>
                  <a:lnTo>
                    <a:pt x="44379" y="9419"/>
                  </a:lnTo>
                  <a:lnTo>
                    <a:pt x="45869" y="9897"/>
                  </a:lnTo>
                  <a:lnTo>
                    <a:pt x="47040" y="10217"/>
                  </a:lnTo>
                  <a:lnTo>
                    <a:pt x="48211" y="10430"/>
                  </a:lnTo>
                  <a:lnTo>
                    <a:pt x="49434" y="10589"/>
                  </a:lnTo>
                  <a:lnTo>
                    <a:pt x="50605" y="10642"/>
                  </a:lnTo>
                  <a:lnTo>
                    <a:pt x="51829" y="10642"/>
                  </a:lnTo>
                  <a:lnTo>
                    <a:pt x="53000" y="10589"/>
                  </a:lnTo>
                  <a:lnTo>
                    <a:pt x="54170" y="10430"/>
                  </a:lnTo>
                  <a:lnTo>
                    <a:pt x="55341" y="10217"/>
                  </a:lnTo>
                  <a:lnTo>
                    <a:pt x="56991" y="9844"/>
                  </a:lnTo>
                  <a:lnTo>
                    <a:pt x="58427" y="9365"/>
                  </a:lnTo>
                  <a:lnTo>
                    <a:pt x="59651" y="8886"/>
                  </a:lnTo>
                  <a:lnTo>
                    <a:pt x="60183" y="8620"/>
                  </a:lnTo>
                  <a:lnTo>
                    <a:pt x="60715" y="8301"/>
                  </a:lnTo>
                  <a:lnTo>
                    <a:pt x="61141" y="8035"/>
                  </a:lnTo>
                  <a:lnTo>
                    <a:pt x="61567" y="7716"/>
                  </a:lnTo>
                  <a:lnTo>
                    <a:pt x="61886" y="7396"/>
                  </a:lnTo>
                  <a:lnTo>
                    <a:pt x="62205" y="7077"/>
                  </a:lnTo>
                  <a:lnTo>
                    <a:pt x="62418" y="6758"/>
                  </a:lnTo>
                  <a:lnTo>
                    <a:pt x="62631" y="6385"/>
                  </a:lnTo>
                  <a:lnTo>
                    <a:pt x="62791" y="6013"/>
                  </a:lnTo>
                  <a:lnTo>
                    <a:pt x="62844" y="5640"/>
                  </a:lnTo>
                  <a:lnTo>
                    <a:pt x="62897" y="5215"/>
                  </a:lnTo>
                  <a:lnTo>
                    <a:pt x="62791" y="4736"/>
                  </a:lnTo>
                  <a:lnTo>
                    <a:pt x="62631" y="4257"/>
                  </a:lnTo>
                  <a:lnTo>
                    <a:pt x="62365" y="3831"/>
                  </a:lnTo>
                  <a:lnTo>
                    <a:pt x="61992" y="3406"/>
                  </a:lnTo>
                  <a:lnTo>
                    <a:pt x="61514" y="3086"/>
                  </a:lnTo>
                  <a:lnTo>
                    <a:pt x="60981" y="2820"/>
                  </a:lnTo>
                  <a:lnTo>
                    <a:pt x="60449" y="2714"/>
                  </a:lnTo>
                  <a:lnTo>
                    <a:pt x="60396" y="3033"/>
                  </a:lnTo>
                  <a:lnTo>
                    <a:pt x="60875" y="3140"/>
                  </a:lnTo>
                  <a:lnTo>
                    <a:pt x="61354" y="3352"/>
                  </a:lnTo>
                  <a:lnTo>
                    <a:pt x="61780" y="3672"/>
                  </a:lnTo>
                  <a:lnTo>
                    <a:pt x="62099" y="4044"/>
                  </a:lnTo>
                  <a:lnTo>
                    <a:pt x="62312" y="4417"/>
                  </a:lnTo>
                  <a:lnTo>
                    <a:pt x="62471" y="4789"/>
                  </a:lnTo>
                  <a:lnTo>
                    <a:pt x="62578" y="5215"/>
                  </a:lnTo>
                  <a:lnTo>
                    <a:pt x="62525" y="5587"/>
                  </a:lnTo>
                  <a:lnTo>
                    <a:pt x="62471" y="5960"/>
                  </a:lnTo>
                  <a:lnTo>
                    <a:pt x="62312" y="6279"/>
                  </a:lnTo>
                  <a:lnTo>
                    <a:pt x="62152" y="6598"/>
                  </a:lnTo>
                  <a:lnTo>
                    <a:pt x="61886" y="6918"/>
                  </a:lnTo>
                  <a:lnTo>
                    <a:pt x="61620" y="7237"/>
                  </a:lnTo>
                  <a:lnTo>
                    <a:pt x="61248" y="7503"/>
                  </a:lnTo>
                  <a:lnTo>
                    <a:pt x="60875" y="7822"/>
                  </a:lnTo>
                  <a:lnTo>
                    <a:pt x="60449" y="8088"/>
                  </a:lnTo>
                  <a:lnTo>
                    <a:pt x="59438" y="8620"/>
                  </a:lnTo>
                  <a:lnTo>
                    <a:pt x="58214" y="9099"/>
                  </a:lnTo>
                  <a:lnTo>
                    <a:pt x="56831" y="9525"/>
                  </a:lnTo>
                  <a:lnTo>
                    <a:pt x="55288" y="9897"/>
                  </a:lnTo>
                  <a:lnTo>
                    <a:pt x="54117" y="10110"/>
                  </a:lnTo>
                  <a:lnTo>
                    <a:pt x="52946" y="10270"/>
                  </a:lnTo>
                  <a:lnTo>
                    <a:pt x="51776" y="10323"/>
                  </a:lnTo>
                  <a:lnTo>
                    <a:pt x="50605" y="10323"/>
                  </a:lnTo>
                  <a:lnTo>
                    <a:pt x="49434" y="10270"/>
                  </a:lnTo>
                  <a:lnTo>
                    <a:pt x="48264" y="10110"/>
                  </a:lnTo>
                  <a:lnTo>
                    <a:pt x="47093" y="9897"/>
                  </a:lnTo>
                  <a:lnTo>
                    <a:pt x="45976" y="9578"/>
                  </a:lnTo>
                  <a:lnTo>
                    <a:pt x="44539" y="9152"/>
                  </a:lnTo>
                  <a:lnTo>
                    <a:pt x="43741" y="8833"/>
                  </a:lnTo>
                  <a:lnTo>
                    <a:pt x="42942" y="8461"/>
                  </a:lnTo>
                  <a:lnTo>
                    <a:pt x="42091" y="8035"/>
                  </a:lnTo>
                  <a:lnTo>
                    <a:pt x="41293" y="7609"/>
                  </a:lnTo>
                  <a:lnTo>
                    <a:pt x="40495" y="7077"/>
                  </a:lnTo>
                  <a:lnTo>
                    <a:pt x="39750" y="6439"/>
                  </a:lnTo>
                  <a:lnTo>
                    <a:pt x="39324" y="6066"/>
                  </a:lnTo>
                  <a:lnTo>
                    <a:pt x="38898" y="5587"/>
                  </a:lnTo>
                  <a:lnTo>
                    <a:pt x="38207" y="4629"/>
                  </a:lnTo>
                  <a:lnTo>
                    <a:pt x="37621" y="3831"/>
                  </a:lnTo>
                  <a:lnTo>
                    <a:pt x="36929" y="3086"/>
                  </a:lnTo>
                  <a:lnTo>
                    <a:pt x="36610" y="2767"/>
                  </a:lnTo>
                  <a:lnTo>
                    <a:pt x="36185" y="2448"/>
                  </a:lnTo>
                  <a:lnTo>
                    <a:pt x="35759" y="2182"/>
                  </a:lnTo>
                  <a:lnTo>
                    <a:pt x="35280" y="1969"/>
                  </a:lnTo>
                  <a:lnTo>
                    <a:pt x="34854" y="1862"/>
                  </a:lnTo>
                  <a:lnTo>
                    <a:pt x="34429" y="1809"/>
                  </a:lnTo>
                  <a:lnTo>
                    <a:pt x="34003" y="1809"/>
                  </a:lnTo>
                  <a:lnTo>
                    <a:pt x="33577" y="1862"/>
                  </a:lnTo>
                  <a:lnTo>
                    <a:pt x="33151" y="1969"/>
                  </a:lnTo>
                  <a:lnTo>
                    <a:pt x="32726" y="2075"/>
                  </a:lnTo>
                  <a:lnTo>
                    <a:pt x="32300" y="2288"/>
                  </a:lnTo>
                  <a:lnTo>
                    <a:pt x="31928" y="2501"/>
                  </a:lnTo>
                  <a:lnTo>
                    <a:pt x="31129" y="2980"/>
                  </a:lnTo>
                  <a:lnTo>
                    <a:pt x="30384" y="3618"/>
                  </a:lnTo>
                  <a:lnTo>
                    <a:pt x="29693" y="4257"/>
                  </a:lnTo>
                  <a:lnTo>
                    <a:pt x="29001" y="4949"/>
                  </a:lnTo>
                  <a:lnTo>
                    <a:pt x="28416" y="5587"/>
                  </a:lnTo>
                  <a:lnTo>
                    <a:pt x="27724" y="6173"/>
                  </a:lnTo>
                  <a:lnTo>
                    <a:pt x="26979" y="6758"/>
                  </a:lnTo>
                  <a:lnTo>
                    <a:pt x="26234" y="7237"/>
                  </a:lnTo>
                  <a:lnTo>
                    <a:pt x="25808" y="7396"/>
                  </a:lnTo>
                  <a:lnTo>
                    <a:pt x="25436" y="7556"/>
                  </a:lnTo>
                  <a:lnTo>
                    <a:pt x="25010" y="7663"/>
                  </a:lnTo>
                  <a:lnTo>
                    <a:pt x="24637" y="7716"/>
                  </a:lnTo>
                  <a:lnTo>
                    <a:pt x="23839" y="7716"/>
                  </a:lnTo>
                  <a:lnTo>
                    <a:pt x="23414" y="7609"/>
                  </a:lnTo>
                  <a:lnTo>
                    <a:pt x="23041" y="7450"/>
                  </a:lnTo>
                  <a:lnTo>
                    <a:pt x="22615" y="7237"/>
                  </a:lnTo>
                  <a:lnTo>
                    <a:pt x="22296" y="6918"/>
                  </a:lnTo>
                  <a:lnTo>
                    <a:pt x="21977" y="6598"/>
                  </a:lnTo>
                  <a:lnTo>
                    <a:pt x="21711" y="6226"/>
                  </a:lnTo>
                  <a:lnTo>
                    <a:pt x="21445" y="5800"/>
                  </a:lnTo>
                  <a:lnTo>
                    <a:pt x="21232" y="5374"/>
                  </a:lnTo>
                  <a:lnTo>
                    <a:pt x="20753" y="4470"/>
                  </a:lnTo>
                  <a:lnTo>
                    <a:pt x="20168" y="3246"/>
                  </a:lnTo>
                  <a:lnTo>
                    <a:pt x="19848" y="2661"/>
                  </a:lnTo>
                  <a:lnTo>
                    <a:pt x="19476" y="2128"/>
                  </a:lnTo>
                  <a:lnTo>
                    <a:pt x="19103" y="1703"/>
                  </a:lnTo>
                  <a:lnTo>
                    <a:pt x="18678" y="1330"/>
                  </a:lnTo>
                  <a:lnTo>
                    <a:pt x="18252" y="1064"/>
                  </a:lnTo>
                  <a:lnTo>
                    <a:pt x="17773" y="798"/>
                  </a:lnTo>
                  <a:lnTo>
                    <a:pt x="17294" y="585"/>
                  </a:lnTo>
                  <a:lnTo>
                    <a:pt x="16762" y="372"/>
                  </a:lnTo>
                  <a:lnTo>
                    <a:pt x="16230" y="266"/>
                  </a:lnTo>
                  <a:lnTo>
                    <a:pt x="15645" y="160"/>
                  </a:lnTo>
                  <a:lnTo>
                    <a:pt x="14527" y="0"/>
                  </a:lnTo>
                  <a:close/>
                </a:path>
              </a:pathLst>
            </a:custGeom>
            <a:solidFill>
              <a:srgbClr val="131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17">
              <a:extLst>
                <a:ext uri="{FF2B5EF4-FFF2-40B4-BE49-F238E27FC236}">
                  <a16:creationId xmlns:a16="http://schemas.microsoft.com/office/drawing/2014/main" id="{4F5543EE-4F1B-91B8-8E59-CCF0B4E8D00C}"/>
                </a:ext>
              </a:extLst>
            </p:cNvPr>
            <p:cNvSpPr/>
            <p:nvPr/>
          </p:nvSpPr>
          <p:spPr>
            <a:xfrm>
              <a:off x="8200436" y="2077163"/>
              <a:ext cx="151675" cy="83850"/>
            </a:xfrm>
            <a:custGeom>
              <a:avLst/>
              <a:gdLst/>
              <a:ahLst/>
              <a:cxnLst/>
              <a:rect l="l" t="t" r="r" b="b"/>
              <a:pathLst>
                <a:path w="6067" h="3354" extrusionOk="0">
                  <a:moveTo>
                    <a:pt x="0" y="1"/>
                  </a:moveTo>
                  <a:lnTo>
                    <a:pt x="0" y="3353"/>
                  </a:lnTo>
                  <a:lnTo>
                    <a:pt x="6067" y="3353"/>
                  </a:lnTo>
                  <a:lnTo>
                    <a:pt x="6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841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6225B-A115-434B-B5C8-960422E790B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EB88FA64-E780-4FD7-BF50-149E5B8D2950}"/>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EB34E323-1A1B-4AA8-92B1-15A3FB834E91}"/>
              </a:ext>
            </a:extLst>
          </p:cNvPr>
          <p:cNvPicPr>
            <a:picLocks noChangeAspect="1"/>
          </p:cNvPicPr>
          <p:nvPr/>
        </p:nvPicPr>
        <p:blipFill rotWithShape="1">
          <a:blip r:embed="rId3"/>
          <a:srcRect l="30652" t="31306" r="19783" b="19854"/>
          <a:stretch/>
        </p:blipFill>
        <p:spPr>
          <a:xfrm>
            <a:off x="0" y="0"/>
            <a:ext cx="12155556" cy="6737537"/>
          </a:xfrm>
          <a:prstGeom prst="rect">
            <a:avLst/>
          </a:prstGeom>
        </p:spPr>
      </p:pic>
      <p:sp>
        <p:nvSpPr>
          <p:cNvPr id="4" name="Tekstfelt 3">
            <a:extLst>
              <a:ext uri="{FF2B5EF4-FFF2-40B4-BE49-F238E27FC236}">
                <a16:creationId xmlns:a16="http://schemas.microsoft.com/office/drawing/2014/main" id="{F25CB682-0745-4C59-8BBE-B8D5BD064BB3}"/>
              </a:ext>
            </a:extLst>
          </p:cNvPr>
          <p:cNvSpPr txBox="1"/>
          <p:nvPr/>
        </p:nvSpPr>
        <p:spPr>
          <a:xfrm>
            <a:off x="609600" y="866775"/>
            <a:ext cx="2695575" cy="923330"/>
          </a:xfrm>
          <a:prstGeom prst="rect">
            <a:avLst/>
          </a:prstGeom>
          <a:noFill/>
        </p:spPr>
        <p:txBody>
          <a:bodyPr wrap="square" rtlCol="0">
            <a:spAutoFit/>
          </a:bodyPr>
          <a:lstStyle/>
          <a:p>
            <a:r>
              <a:rPr lang="da-DK" dirty="0">
                <a:solidFill>
                  <a:schemeClr val="bg1"/>
                </a:solidFill>
                <a:hlinkClick r:id="rId4">
                  <a:extLst>
                    <a:ext uri="{A12FA001-AC4F-418D-AE19-62706E023703}">
                      <ahyp:hlinkClr xmlns:ahyp="http://schemas.microsoft.com/office/drawing/2018/hyperlinkcolor" val="tx"/>
                    </a:ext>
                  </a:extLst>
                </a:hlinkClick>
              </a:rPr>
              <a:t>https://www.dr.dk/lyd/p1/dronekrigeren/dronekrigeren-1-9</a:t>
            </a:r>
            <a:r>
              <a:rPr lang="da-DK" dirty="0">
                <a:solidFill>
                  <a:schemeClr val="bg1"/>
                </a:solidFill>
              </a:rPr>
              <a:t> </a:t>
            </a:r>
          </a:p>
        </p:txBody>
      </p:sp>
    </p:spTree>
    <p:extLst>
      <p:ext uri="{BB962C8B-B14F-4D97-AF65-F5344CB8AC3E}">
        <p14:creationId xmlns:p14="http://schemas.microsoft.com/office/powerpoint/2010/main" val="256902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1F0667BE-9F2A-440D-B304-7F7DA02BCAFC}"/>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100" dirty="0">
                <a:effectLst>
                  <a:outerShdw blurRad="38100" dist="38100" dir="2700000" algn="tl">
                    <a:srgbClr val="000000">
                      <a:alpha val="43137"/>
                    </a:srgbClr>
                  </a:outerShdw>
                </a:effectLst>
              </a:rPr>
              <a:t>“AFHØRT”:</a:t>
            </a:r>
          </a:p>
        </p:txBody>
      </p:sp>
      <p:sp>
        <p:nvSpPr>
          <p:cNvPr id="3" name="Pladsholder til indhold 2">
            <a:extLst>
              <a:ext uri="{FF2B5EF4-FFF2-40B4-BE49-F238E27FC236}">
                <a16:creationId xmlns:a16="http://schemas.microsoft.com/office/drawing/2014/main" id="{19603A43-BECF-4978-9B28-6A54F7C1F73E}"/>
              </a:ext>
            </a:extLst>
          </p:cNvPr>
          <p:cNvSpPr>
            <a:spLocks noGrp="1"/>
          </p:cNvSpPr>
          <p:nvPr>
            <p:ph sz="half" idx="1"/>
          </p:nvPr>
        </p:nvSpPr>
        <p:spPr>
          <a:xfrm>
            <a:off x="838201" y="2623381"/>
            <a:ext cx="3888528" cy="3553581"/>
          </a:xfrm>
        </p:spPr>
        <p:txBody>
          <a:bodyPr vert="horz" lIns="91440" tIns="45720" rIns="91440" bIns="45720" rtlCol="0">
            <a:normAutofit fontScale="85000" lnSpcReduction="20000"/>
          </a:bodyPr>
          <a:lstStyle/>
          <a:p>
            <a:pPr marL="0" indent="0">
              <a:buNone/>
            </a:pPr>
            <a:endParaRPr lang="da-DK" dirty="0">
              <a:solidFill>
                <a:srgbClr val="0563C1"/>
              </a:solidFill>
              <a:hlinkClick r:id="rId3">
                <a:extLst>
                  <a:ext uri="{A12FA001-AC4F-418D-AE19-62706E023703}">
                    <ahyp:hlinkClr xmlns:ahyp="http://schemas.microsoft.com/office/drawing/2018/hyperlinkcolor" val="tx"/>
                  </a:ext>
                </a:extLst>
              </a:hlinkClick>
            </a:endParaRPr>
          </a:p>
          <a:p>
            <a:r>
              <a:rPr lang="da-DK" dirty="0">
                <a:solidFill>
                  <a:srgbClr val="0563C1"/>
                </a:solidFill>
                <a:hlinkClick r:id="rId3">
                  <a:extLst>
                    <a:ext uri="{A12FA001-AC4F-418D-AE19-62706E023703}">
                      <ahyp:hlinkClr xmlns:ahyp="http://schemas.microsoft.com/office/drawing/2018/hyperlinkcolor" val="tx"/>
                    </a:ext>
                  </a:extLst>
                </a:hlinkClick>
              </a:rPr>
              <a:t>https://ekstrabladet.dk/podcast/#/podcast/podcastd3216c/1</a:t>
            </a:r>
            <a:r>
              <a:rPr lang="da-DK" dirty="0"/>
              <a:t>  </a:t>
            </a:r>
          </a:p>
          <a:p>
            <a:pPr marL="0" indent="0">
              <a:buNone/>
            </a:pPr>
            <a:endParaRPr lang="en-US" sz="2000" dirty="0"/>
          </a:p>
          <a:p>
            <a:pPr marL="0" indent="0">
              <a:buNone/>
            </a:pPr>
            <a:r>
              <a:rPr lang="da-DK" dirty="0"/>
              <a:t>Først med de største sager fra den kriminelle verden. Ekstra Bladets aktuelle krimipodcast med eksperter fra Danmarks største kriminalredaktion. Nyt afsnit hver tirsdag.</a:t>
            </a:r>
            <a:endParaRPr lang="en-US" sz="2000" dirty="0"/>
          </a:p>
        </p:txBody>
      </p:sp>
      <p:pic>
        <p:nvPicPr>
          <p:cNvPr id="1026" name="Picture 2" descr="Afhørt Ekstra Bladet - megaradio.dk">
            <a:extLst>
              <a:ext uri="{FF2B5EF4-FFF2-40B4-BE49-F238E27FC236}">
                <a16:creationId xmlns:a16="http://schemas.microsoft.com/office/drawing/2014/main" id="{A2FA0E98-6343-43ED-BB82-D7C44EA617F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990140" y="643234"/>
            <a:ext cx="2624899" cy="2624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fhørt' – Ekstra Bladet">
            <a:extLst>
              <a:ext uri="{FF2B5EF4-FFF2-40B4-BE49-F238E27FC236}">
                <a16:creationId xmlns:a16="http://schemas.microsoft.com/office/drawing/2014/main" id="{63BB84B5-8233-4B63-863C-3BC2B37B953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56646" y="3621703"/>
            <a:ext cx="4491887" cy="252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2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1D7C4EB7-78A8-B4F3-6ADF-A32D962F9420}"/>
              </a:ext>
            </a:extLst>
          </p:cNvPr>
          <p:cNvSpPr>
            <a:spLocks noGrp="1"/>
          </p:cNvSpPr>
          <p:nvPr>
            <p:ph type="title"/>
          </p:nvPr>
        </p:nvSpPr>
        <p:spPr>
          <a:xfrm>
            <a:off x="1000941" y="685801"/>
            <a:ext cx="3494859" cy="5491162"/>
          </a:xfrm>
        </p:spPr>
        <p:txBody>
          <a:bodyPr>
            <a:normAutofit/>
          </a:bodyPr>
          <a:lstStyle/>
          <a:p>
            <a:r>
              <a:rPr lang="da-DK"/>
              <a:t>Efter I har lyttet til de forskellige eksempler</a:t>
            </a:r>
          </a:p>
        </p:txBody>
      </p:sp>
      <p:graphicFrame>
        <p:nvGraphicFramePr>
          <p:cNvPr id="5" name="Pladsholder til indhold 2">
            <a:extLst>
              <a:ext uri="{FF2B5EF4-FFF2-40B4-BE49-F238E27FC236}">
                <a16:creationId xmlns:a16="http://schemas.microsoft.com/office/drawing/2014/main" id="{423C4878-CC91-460E-FD48-75F50D5D1A76}"/>
              </a:ext>
            </a:extLst>
          </p:cNvPr>
          <p:cNvGraphicFramePr>
            <a:graphicFrameLocks noGrp="1"/>
          </p:cNvGraphicFramePr>
          <p:nvPr>
            <p:ph idx="1"/>
            <p:extLst>
              <p:ext uri="{D42A27DB-BD31-4B8C-83A1-F6EECF244321}">
                <p14:modId xmlns:p14="http://schemas.microsoft.com/office/powerpoint/2010/main" val="110806221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09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1D616-711E-6042-7B58-FD73F4A40062}"/>
              </a:ext>
            </a:extLst>
          </p:cNvPr>
          <p:cNvSpPr>
            <a:spLocks noGrp="1"/>
          </p:cNvSpPr>
          <p:nvPr>
            <p:ph type="title"/>
          </p:nvPr>
        </p:nvSpPr>
        <p:spPr>
          <a:xfrm>
            <a:off x="838200" y="365125"/>
            <a:ext cx="10515600" cy="1325563"/>
          </a:xfrm>
        </p:spPr>
        <p:txBody>
          <a:bodyPr anchor="ctr">
            <a:normAutofit/>
          </a:bodyPr>
          <a:lstStyle/>
          <a:p>
            <a:r>
              <a:rPr lang="da-DK" dirty="0"/>
              <a:t>Dagens agenda</a:t>
            </a:r>
          </a:p>
        </p:txBody>
      </p:sp>
      <p:graphicFrame>
        <p:nvGraphicFramePr>
          <p:cNvPr id="5" name="Pladsholder til indhold 2">
            <a:extLst>
              <a:ext uri="{FF2B5EF4-FFF2-40B4-BE49-F238E27FC236}">
                <a16:creationId xmlns:a16="http://schemas.microsoft.com/office/drawing/2014/main" id="{CDCC0D99-5CD7-2494-1F07-718A5292B630}"/>
              </a:ext>
            </a:extLst>
          </p:cNvPr>
          <p:cNvGraphicFramePr>
            <a:graphicFrameLocks noGrp="1"/>
          </p:cNvGraphicFramePr>
          <p:nvPr>
            <p:ph idx="1"/>
            <p:extLst>
              <p:ext uri="{D42A27DB-BD31-4B8C-83A1-F6EECF244321}">
                <p14:modId xmlns:p14="http://schemas.microsoft.com/office/powerpoint/2010/main" val="2642148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088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68CA8-4311-4333-ECB4-CD7C1B72957A}"/>
              </a:ext>
            </a:extLst>
          </p:cNvPr>
          <p:cNvSpPr>
            <a:spLocks noGrp="1"/>
          </p:cNvSpPr>
          <p:nvPr>
            <p:ph type="title"/>
          </p:nvPr>
        </p:nvSpPr>
        <p:spPr/>
        <p:txBody>
          <a:bodyPr/>
          <a:lstStyle/>
          <a:p>
            <a:r>
              <a:rPr lang="da-DK" dirty="0"/>
              <a:t>Snakkepodcast og storytelling-podcast</a:t>
            </a:r>
            <a:br>
              <a:rPr lang="da-DK" dirty="0"/>
            </a:br>
            <a:r>
              <a:rPr lang="da-DK" dirty="0"/>
              <a:t>Er man i tvivl?</a:t>
            </a:r>
          </a:p>
        </p:txBody>
      </p:sp>
      <p:sp>
        <p:nvSpPr>
          <p:cNvPr id="3" name="Pladsholder til indhold 2">
            <a:extLst>
              <a:ext uri="{FF2B5EF4-FFF2-40B4-BE49-F238E27FC236}">
                <a16:creationId xmlns:a16="http://schemas.microsoft.com/office/drawing/2014/main" id="{0C587ADA-BD63-B8D6-F3D7-2DDD67E304E1}"/>
              </a:ext>
            </a:extLst>
          </p:cNvPr>
          <p:cNvSpPr>
            <a:spLocks noGrp="1"/>
          </p:cNvSpPr>
          <p:nvPr>
            <p:ph idx="1"/>
          </p:nvPr>
        </p:nvSpPr>
        <p:spPr/>
        <p:txBody>
          <a:bodyPr>
            <a:normAutofit fontScale="92500" lnSpcReduction="20000"/>
          </a:bodyPr>
          <a:lstStyle/>
          <a:p>
            <a:r>
              <a:rPr lang="da-DK" dirty="0"/>
              <a:t>I visse podcasts kan det se ud, som om de to formater smelter sammen, fordi værterne både fortæller historier og snakker sammen – fx i den populære true crime-podcast </a:t>
            </a:r>
            <a:r>
              <a:rPr lang="da-DK" i="1" dirty="0"/>
              <a:t>Mørkeland</a:t>
            </a:r>
            <a:r>
              <a:rPr lang="da-DK" dirty="0"/>
              <a:t> </a:t>
            </a:r>
            <a:br>
              <a:rPr lang="da-DK" dirty="0"/>
            </a:br>
            <a:br>
              <a:rPr lang="da-DK" dirty="0"/>
            </a:br>
            <a:endParaRPr lang="da-DK" dirty="0"/>
          </a:p>
          <a:p>
            <a:r>
              <a:rPr lang="da-DK" dirty="0"/>
              <a:t>For at skelne mellem de to overordnede kategorier kan man spørge sig selv: </a:t>
            </a:r>
            <a:r>
              <a:rPr lang="da-DK" b="1" dirty="0">
                <a:solidFill>
                  <a:srgbClr val="00B050"/>
                </a:solidFill>
              </a:rPr>
              <a:t>Hvad er den primære intention med podcasten? </a:t>
            </a:r>
            <a:r>
              <a:rPr lang="da-DK" dirty="0"/>
              <a:t>– Fortællingen i sig selv eller det at snakke om fortællingen? </a:t>
            </a:r>
            <a:br>
              <a:rPr lang="da-DK" dirty="0"/>
            </a:br>
            <a:br>
              <a:rPr lang="da-DK" dirty="0"/>
            </a:br>
            <a:endParaRPr lang="da-DK" dirty="0"/>
          </a:p>
          <a:p>
            <a:pPr marL="0" indent="0">
              <a:buNone/>
            </a:pPr>
            <a:r>
              <a:rPr lang="da-DK" dirty="0">
                <a:sym typeface="Wingdings" pitchFamily="2" charset="2"/>
              </a:rPr>
              <a:t> </a:t>
            </a:r>
            <a:r>
              <a:rPr lang="da-DK" dirty="0"/>
              <a:t>Hvorfor vender lytterne tilbage episode efter episode – på grund af historierne, der fortælles, eller på grund af værternes smalltalk, følelser, tanker, reaktioner, diskussioner osv.?</a:t>
            </a:r>
          </a:p>
          <a:p>
            <a:endParaRPr lang="da-DK" dirty="0"/>
          </a:p>
        </p:txBody>
      </p:sp>
    </p:spTree>
    <p:extLst>
      <p:ext uri="{BB962C8B-B14F-4D97-AF65-F5344CB8AC3E}">
        <p14:creationId xmlns:p14="http://schemas.microsoft.com/office/powerpoint/2010/main" val="417999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5637F2-A492-DB4E-F896-BA1357AFBEB7}"/>
              </a:ext>
            </a:extLst>
          </p:cNvPr>
          <p:cNvSpPr>
            <a:spLocks noGrp="1"/>
          </p:cNvSpPr>
          <p:nvPr>
            <p:ph type="title"/>
          </p:nvPr>
        </p:nvSpPr>
        <p:spPr>
          <a:xfrm>
            <a:off x="1629751" y="934327"/>
            <a:ext cx="8924392" cy="1058275"/>
          </a:xfrm>
        </p:spPr>
        <p:txBody>
          <a:bodyPr>
            <a:normAutofit/>
          </a:bodyPr>
          <a:lstStyle/>
          <a:p>
            <a:pPr algn="ctr"/>
            <a:r>
              <a:rPr lang="da-DK" sz="3400" dirty="0"/>
              <a:t>Genstart – nyhedsformidling i podcastformat</a:t>
            </a: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kstfelt 5">
            <a:extLst>
              <a:ext uri="{FF2B5EF4-FFF2-40B4-BE49-F238E27FC236}">
                <a16:creationId xmlns:a16="http://schemas.microsoft.com/office/drawing/2014/main" id="{724E9A04-B271-B69E-4022-1E47D30EE764}"/>
              </a:ext>
            </a:extLst>
          </p:cNvPr>
          <p:cNvSpPr txBox="1"/>
          <p:nvPr/>
        </p:nvSpPr>
        <p:spPr>
          <a:xfrm>
            <a:off x="1808922" y="3061252"/>
            <a:ext cx="7503977" cy="1477328"/>
          </a:xfrm>
          <a:prstGeom prst="rect">
            <a:avLst/>
          </a:prstGeom>
          <a:noFill/>
        </p:spPr>
        <p:txBody>
          <a:bodyPr wrap="none" rtlCol="0">
            <a:spAutoFit/>
          </a:bodyPr>
          <a:lstStyle/>
          <a:p>
            <a:r>
              <a:rPr lang="da-DK" dirty="0">
                <a:hlinkClick r:id="rId2"/>
              </a:rPr>
              <a:t>https://www.spreaker.com/episode/podcasten-som-nyhedsmedie--52679666</a:t>
            </a:r>
            <a:r>
              <a:rPr lang="da-DK" dirty="0"/>
              <a:t> </a:t>
            </a:r>
          </a:p>
          <a:p>
            <a:endParaRPr lang="da-DK" dirty="0"/>
          </a:p>
          <a:p>
            <a:endParaRPr lang="da-DK" dirty="0"/>
          </a:p>
          <a:p>
            <a:r>
              <a:rPr lang="da-DK" dirty="0"/>
              <a:t>Hvad har du noteret dig i lektien?</a:t>
            </a:r>
          </a:p>
          <a:p>
            <a:endParaRPr lang="da-DK" dirty="0"/>
          </a:p>
        </p:txBody>
      </p:sp>
    </p:spTree>
    <p:extLst>
      <p:ext uri="{BB962C8B-B14F-4D97-AF65-F5344CB8AC3E}">
        <p14:creationId xmlns:p14="http://schemas.microsoft.com/office/powerpoint/2010/main" val="39926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A491D387-FDDF-2DDB-621D-2C0ED3D6C8D2}"/>
              </a:ext>
            </a:extLst>
          </p:cNvPr>
          <p:cNvSpPr>
            <a:spLocks noGrp="1"/>
          </p:cNvSpPr>
          <p:nvPr>
            <p:ph type="ctrTitle"/>
          </p:nvPr>
        </p:nvSpPr>
        <p:spPr>
          <a:xfrm>
            <a:off x="2557192" y="1292811"/>
            <a:ext cx="7074568" cy="2898975"/>
          </a:xfrm>
        </p:spPr>
        <p:txBody>
          <a:bodyPr>
            <a:normAutofit fontScale="90000"/>
          </a:bodyPr>
          <a:lstStyle/>
          <a:p>
            <a:r>
              <a:rPr lang="da-DK" dirty="0">
                <a:solidFill>
                  <a:srgbClr val="FFFFFF"/>
                </a:solidFill>
              </a:rPr>
              <a:t>Indkredsning af podcastformatet som nyhedsmedie</a:t>
            </a:r>
            <a:br>
              <a:rPr lang="da-DK" sz="5100" dirty="0">
                <a:solidFill>
                  <a:srgbClr val="FFFFFF"/>
                </a:solidFill>
              </a:rPr>
            </a:br>
            <a:endParaRPr lang="da-DK" sz="5100" dirty="0">
              <a:solidFill>
                <a:srgbClr val="FFFFFF"/>
              </a:solidFill>
            </a:endParaRPr>
          </a:p>
        </p:txBody>
      </p:sp>
      <p:sp>
        <p:nvSpPr>
          <p:cNvPr id="3" name="Undertitel 2">
            <a:extLst>
              <a:ext uri="{FF2B5EF4-FFF2-40B4-BE49-F238E27FC236}">
                <a16:creationId xmlns:a16="http://schemas.microsoft.com/office/drawing/2014/main" id="{4715DA97-5635-F1B2-A756-7A51D51C5BC5}"/>
              </a:ext>
            </a:extLst>
          </p:cNvPr>
          <p:cNvSpPr>
            <a:spLocks noGrp="1"/>
          </p:cNvSpPr>
          <p:nvPr>
            <p:ph type="subTitle" idx="1"/>
          </p:nvPr>
        </p:nvSpPr>
        <p:spPr>
          <a:xfrm>
            <a:off x="2634916" y="4533813"/>
            <a:ext cx="6930189" cy="938463"/>
          </a:xfrm>
        </p:spPr>
        <p:txBody>
          <a:bodyPr>
            <a:normAutofit/>
          </a:bodyPr>
          <a:lstStyle/>
          <a:p>
            <a:r>
              <a:rPr lang="da-DK">
                <a:solidFill>
                  <a:srgbClr val="FFFFFF"/>
                </a:solidFill>
              </a:rPr>
              <a:t>(Dobbeltcirkler)</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2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ladsholder til indhold 2">
            <a:extLst>
              <a:ext uri="{FF2B5EF4-FFF2-40B4-BE49-F238E27FC236}">
                <a16:creationId xmlns:a16="http://schemas.microsoft.com/office/drawing/2014/main" id="{F7D7D1EA-EB76-5B26-528C-C0273BA020CB}"/>
              </a:ext>
            </a:extLst>
          </p:cNvPr>
          <p:cNvGraphicFramePr>
            <a:graphicFrameLocks noGrp="1"/>
          </p:cNvGraphicFramePr>
          <p:nvPr>
            <p:ph idx="1"/>
          </p:nvPr>
        </p:nvGraphicFramePr>
        <p:xfrm>
          <a:off x="838200" y="674557"/>
          <a:ext cx="10515600" cy="5502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611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7E9968C-058D-1C56-DEE6-741C8C802EAD}"/>
              </a:ext>
            </a:extLst>
          </p:cNvPr>
          <p:cNvSpPr>
            <a:spLocks noGrp="1"/>
          </p:cNvSpPr>
          <p:nvPr>
            <p:ph type="title"/>
          </p:nvPr>
        </p:nvSpPr>
        <p:spPr>
          <a:xfrm>
            <a:off x="831850" y="1709738"/>
            <a:ext cx="10515600" cy="2852737"/>
          </a:xfrm>
        </p:spPr>
        <p:txBody>
          <a:bodyPr anchor="b">
            <a:normAutofit/>
          </a:bodyPr>
          <a:lstStyle/>
          <a:p>
            <a:pPr marL="0" indent="0">
              <a:buNone/>
            </a:pPr>
            <a:r>
              <a:rPr lang="da-DK" sz="3800" i="1" dirty="0"/>
              <a:t>“Vi gør os umage med at fortælle nyhedshistorierne, og meningen er, at man skal mærke dem mere, end man normalt mærker en nyhed. Det håber jeg også, folk kan høre”, siger Stefanski om den nye podcast Tiden/DR-Lyd</a:t>
            </a:r>
          </a:p>
        </p:txBody>
      </p:sp>
      <p:sp>
        <p:nvSpPr>
          <p:cNvPr id="17" name="Subtitle 2">
            <a:extLst>
              <a:ext uri="{FF2B5EF4-FFF2-40B4-BE49-F238E27FC236}">
                <a16:creationId xmlns:a16="http://schemas.microsoft.com/office/drawing/2014/main" id="{45BE4DBB-0809-C462-853F-6E2940E23E15}"/>
              </a:ext>
            </a:extLst>
          </p:cNvPr>
          <p:cNvSpPr>
            <a:spLocks noGrp="1"/>
          </p:cNvSpPr>
          <p:nvPr>
            <p:ph type="body" idx="1"/>
          </p:nvPr>
        </p:nvSpPr>
        <p:spPr>
          <a:xfrm>
            <a:off x="831850" y="4589463"/>
            <a:ext cx="10515600" cy="1500187"/>
          </a:xfrm>
        </p:spPr>
        <p:txBody>
          <a:bodyPr>
            <a:normAutofit/>
          </a:bodyPr>
          <a:lstStyle/>
          <a:p>
            <a:r>
              <a:rPr lang="en-US" b="1" dirty="0" err="1">
                <a:solidFill>
                  <a:srgbClr val="00B050"/>
                </a:solidFill>
              </a:rPr>
              <a:t>Hvordan</a:t>
            </a:r>
            <a:r>
              <a:rPr lang="en-US" b="1" dirty="0">
                <a:solidFill>
                  <a:srgbClr val="00B050"/>
                </a:solidFill>
              </a:rPr>
              <a:t> </a:t>
            </a:r>
            <a:r>
              <a:rPr lang="en-US" b="1" dirty="0" err="1">
                <a:solidFill>
                  <a:srgbClr val="00B050"/>
                </a:solidFill>
              </a:rPr>
              <a:t>adskiller</a:t>
            </a:r>
            <a:r>
              <a:rPr lang="en-US" b="1" dirty="0">
                <a:solidFill>
                  <a:srgbClr val="00B050"/>
                </a:solidFill>
              </a:rPr>
              <a:t> </a:t>
            </a:r>
            <a:r>
              <a:rPr lang="en-US" b="1" dirty="0" err="1">
                <a:solidFill>
                  <a:srgbClr val="00B050"/>
                </a:solidFill>
              </a:rPr>
              <a:t>dette</a:t>
            </a:r>
            <a:r>
              <a:rPr lang="en-US" b="1" dirty="0">
                <a:solidFill>
                  <a:srgbClr val="00B050"/>
                </a:solidFill>
              </a:rPr>
              <a:t> sig </a:t>
            </a:r>
            <a:r>
              <a:rPr lang="en-US" b="1" dirty="0" err="1">
                <a:solidFill>
                  <a:srgbClr val="00B050"/>
                </a:solidFill>
              </a:rPr>
              <a:t>fra</a:t>
            </a:r>
            <a:r>
              <a:rPr lang="en-US" b="1" dirty="0">
                <a:solidFill>
                  <a:srgbClr val="00B050"/>
                </a:solidFill>
              </a:rPr>
              <a:t> </a:t>
            </a:r>
            <a:r>
              <a:rPr lang="en-US" b="1" dirty="0" err="1">
                <a:solidFill>
                  <a:srgbClr val="00B050"/>
                </a:solidFill>
              </a:rPr>
              <a:t>nyhedskriterierne</a:t>
            </a:r>
            <a:r>
              <a:rPr lang="en-US" b="1" dirty="0">
                <a:solidFill>
                  <a:srgbClr val="00B050"/>
                </a:solidFill>
              </a:rPr>
              <a:t>?</a:t>
            </a:r>
          </a:p>
        </p:txBody>
      </p:sp>
    </p:spTree>
    <p:extLst>
      <p:ext uri="{BB962C8B-B14F-4D97-AF65-F5344CB8AC3E}">
        <p14:creationId xmlns:p14="http://schemas.microsoft.com/office/powerpoint/2010/main" val="211183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75FBD5-9FF6-0689-17E1-D41CFEBBAED1}"/>
              </a:ext>
            </a:extLst>
          </p:cNvPr>
          <p:cNvSpPr>
            <a:spLocks noGrp="1"/>
          </p:cNvSpPr>
          <p:nvPr>
            <p:ph type="title"/>
          </p:nvPr>
        </p:nvSpPr>
        <p:spPr>
          <a:xfrm>
            <a:off x="560082" y="963507"/>
            <a:ext cx="3772480" cy="4930986"/>
          </a:xfrm>
        </p:spPr>
        <p:txBody>
          <a:bodyPr>
            <a:normAutofit/>
          </a:bodyPr>
          <a:lstStyle/>
          <a:p>
            <a:pPr algn="r"/>
            <a:r>
              <a:rPr lang="da-DK" dirty="0">
                <a:solidFill>
                  <a:schemeClr val="accent1"/>
                </a:solidFill>
              </a:rPr>
              <a:t>Lyt og overvej - vi lytter til forskellige eksempler</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65710E1B-E495-F619-DDCB-FF7DA6CF499A}"/>
              </a:ext>
            </a:extLst>
          </p:cNvPr>
          <p:cNvSpPr>
            <a:spLocks noGrp="1"/>
          </p:cNvSpPr>
          <p:nvPr>
            <p:ph sz="half" idx="1"/>
          </p:nvPr>
        </p:nvSpPr>
        <p:spPr>
          <a:xfrm>
            <a:off x="5380978" y="2326381"/>
            <a:ext cx="6250940" cy="2304627"/>
          </a:xfrm>
        </p:spPr>
        <p:txBody>
          <a:bodyPr anchor="b">
            <a:normAutofit/>
          </a:bodyPr>
          <a:lstStyle/>
          <a:p>
            <a:pPr marL="0" indent="0" rtl="0">
              <a:spcBef>
                <a:spcPts val="0"/>
              </a:spcBef>
              <a:spcAft>
                <a:spcPts val="1200"/>
              </a:spcAft>
              <a:buNone/>
            </a:pPr>
            <a:r>
              <a:rPr lang="da-DK" sz="2000" b="1" i="0" u="sng" strike="noStrike" dirty="0">
                <a:effectLst/>
              </a:rPr>
              <a:t>Imens I lytter: </a:t>
            </a:r>
            <a:endParaRPr lang="da-DK" sz="2000" dirty="0"/>
          </a:p>
          <a:p>
            <a:pPr>
              <a:spcBef>
                <a:spcPts val="0"/>
              </a:spcBef>
              <a:spcAft>
                <a:spcPts val="1200"/>
              </a:spcAft>
            </a:pPr>
            <a:r>
              <a:rPr lang="da-DK" sz="2000" dirty="0"/>
              <a:t>Hvad omhandler nyheden/nyhederne?</a:t>
            </a:r>
          </a:p>
          <a:p>
            <a:pPr fontAlgn="base">
              <a:spcBef>
                <a:spcPts val="0"/>
              </a:spcBef>
            </a:pPr>
            <a:r>
              <a:rPr lang="da-DK" sz="2000" dirty="0"/>
              <a:t>Hvad lægger I mærke til undervejs?</a:t>
            </a:r>
          </a:p>
          <a:p>
            <a:pPr rtl="0" fontAlgn="base">
              <a:spcBef>
                <a:spcPts val="1000"/>
              </a:spcBef>
              <a:spcAft>
                <a:spcPts val="0"/>
              </a:spcAft>
              <a:buFont typeface="Arial" panose="020B0604020202020204" pitchFamily="34" charset="0"/>
              <a:buChar char="•"/>
            </a:pPr>
            <a:r>
              <a:rPr lang="da-DK" sz="2000" b="0" i="0" u="none" strike="noStrike" dirty="0">
                <a:effectLst/>
              </a:rPr>
              <a:t>Hvilke stemninger/følelser vækker indslaget?</a:t>
            </a:r>
          </a:p>
          <a:p>
            <a:endParaRPr lang="da-DK" sz="2000" dirty="0"/>
          </a:p>
        </p:txBody>
      </p:sp>
    </p:spTree>
    <p:extLst>
      <p:ext uri="{BB962C8B-B14F-4D97-AF65-F5344CB8AC3E}">
        <p14:creationId xmlns:p14="http://schemas.microsoft.com/office/powerpoint/2010/main" val="78275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23B60-7403-47CF-BBDA-8270579D0746}"/>
              </a:ext>
            </a:extLst>
          </p:cNvPr>
          <p:cNvSpPr>
            <a:spLocks noGrp="1"/>
          </p:cNvSpPr>
          <p:nvPr>
            <p:ph type="title"/>
          </p:nvPr>
        </p:nvSpPr>
        <p:spPr/>
        <p:txBody>
          <a:bodyPr/>
          <a:lstStyle/>
          <a:p>
            <a:r>
              <a:rPr lang="da-DK" dirty="0"/>
              <a:t>DR-Lyd: </a:t>
            </a:r>
            <a:r>
              <a:rPr lang="da-DK" dirty="0">
                <a:hlinkClick r:id="rId2"/>
              </a:rPr>
              <a:t>Tiden | DR LYD</a:t>
            </a:r>
            <a:endParaRPr lang="da-DK" dirty="0"/>
          </a:p>
        </p:txBody>
      </p:sp>
      <p:sp>
        <p:nvSpPr>
          <p:cNvPr id="3" name="Pladsholder til indhold 2">
            <a:extLst>
              <a:ext uri="{FF2B5EF4-FFF2-40B4-BE49-F238E27FC236}">
                <a16:creationId xmlns:a16="http://schemas.microsoft.com/office/drawing/2014/main" id="{8CD2446D-7ABE-4B97-A3D8-4A533DD272AD}"/>
              </a:ext>
            </a:extLst>
          </p:cNvPr>
          <p:cNvSpPr>
            <a:spLocks noGrp="1"/>
          </p:cNvSpPr>
          <p:nvPr>
            <p:ph sz="half" idx="1"/>
          </p:nvPr>
        </p:nvSpPr>
        <p:spPr>
          <a:xfrm>
            <a:off x="838199" y="1825625"/>
            <a:ext cx="10294585" cy="4351338"/>
          </a:xfrm>
        </p:spPr>
        <p:txBody>
          <a:bodyPr/>
          <a:lstStyle/>
          <a:p>
            <a:r>
              <a:rPr lang="da-DK" dirty="0">
                <a:hlinkClick r:id="rId2"/>
              </a:rPr>
              <a:t>https://www.dr.dk/lyd/special-radio/tiden-3364647813000</a:t>
            </a:r>
            <a:r>
              <a:rPr lang="da-DK" dirty="0"/>
              <a:t> </a:t>
            </a:r>
          </a:p>
          <a:p>
            <a:r>
              <a:rPr lang="da-DK" b="0" i="0" u="none" strike="noStrike" dirty="0">
                <a:solidFill>
                  <a:srgbClr val="333333"/>
                </a:solidFill>
                <a:effectLst/>
                <a:latin typeface="Publik"/>
              </a:rPr>
              <a:t>Bliv klar til dagen med tidens tre vigtigste nyhedshistorier på 15 minutter. Alle hverdage fra klokken 05.00.</a:t>
            </a:r>
            <a:endParaRPr lang="da-DK" dirty="0"/>
          </a:p>
          <a:p>
            <a:pPr marL="0" indent="0">
              <a:buNone/>
            </a:pPr>
            <a:endParaRPr lang="da-DK" dirty="0"/>
          </a:p>
        </p:txBody>
      </p:sp>
      <p:pic>
        <p:nvPicPr>
          <p:cNvPr id="6" name="Billede 5">
            <a:extLst>
              <a:ext uri="{FF2B5EF4-FFF2-40B4-BE49-F238E27FC236}">
                <a16:creationId xmlns:a16="http://schemas.microsoft.com/office/drawing/2014/main" id="{3AC58CA3-7A15-C9AA-AE29-65982835511D}"/>
              </a:ext>
            </a:extLst>
          </p:cNvPr>
          <p:cNvPicPr>
            <a:picLocks noChangeAspect="1"/>
          </p:cNvPicPr>
          <p:nvPr/>
        </p:nvPicPr>
        <p:blipFill>
          <a:blip r:embed="rId3"/>
          <a:stretch>
            <a:fillRect/>
          </a:stretch>
        </p:blipFill>
        <p:spPr>
          <a:xfrm>
            <a:off x="4318923" y="3296171"/>
            <a:ext cx="3554153" cy="3561829"/>
          </a:xfrm>
          <a:prstGeom prst="rect">
            <a:avLst/>
          </a:prstGeom>
        </p:spPr>
      </p:pic>
    </p:spTree>
    <p:extLst>
      <p:ext uri="{BB962C8B-B14F-4D97-AF65-F5344CB8AC3E}">
        <p14:creationId xmlns:p14="http://schemas.microsoft.com/office/powerpoint/2010/main" val="2859930337"/>
      </p:ext>
    </p:extLst>
  </p:cSld>
  <p:clrMapOvr>
    <a:masterClrMapping/>
  </p:clrMapOvr>
</p:sld>
</file>

<file path=ppt/theme/theme1.xml><?xml version="1.0" encoding="utf-8"?>
<a:theme xmlns:a="http://schemas.openxmlformats.org/drawingml/2006/main" name="Office 2013 – 2022 Tema">
  <a:themeElements>
    <a:clrScheme name="Office 2013 – 2022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dcastens formater og nyhedsformidling.pptx_ck" id="{F234D836-1A72-5C47-821B-9E87E6A848FC}" vid="{92F9566C-2F45-384B-B230-1428BBCC3D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Tema</Template>
  <TotalTime>10600</TotalTime>
  <Words>474</Words>
  <Application>Microsoft Office PowerPoint</Application>
  <PresentationFormat>Widescreen</PresentationFormat>
  <Paragraphs>58</Paragraphs>
  <Slides>12</Slides>
  <Notes>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Aptos</vt:lpstr>
      <vt:lpstr>Arial</vt:lpstr>
      <vt:lpstr>Calibri</vt:lpstr>
      <vt:lpstr>Calibri Light</vt:lpstr>
      <vt:lpstr>Lato</vt:lpstr>
      <vt:lpstr>Publik</vt:lpstr>
      <vt:lpstr>Wingdings</vt:lpstr>
      <vt:lpstr>Office 2013 – 2022 Tema</vt:lpstr>
      <vt:lpstr>Podcasten som nyhedsformidling</vt:lpstr>
      <vt:lpstr>Dagens agenda</vt:lpstr>
      <vt:lpstr>Snakkepodcast og storytelling-podcast Er man i tvivl?</vt:lpstr>
      <vt:lpstr>Genstart – nyhedsformidling i podcastformat</vt:lpstr>
      <vt:lpstr>Indkredsning af podcastformatet som nyhedsmedie </vt:lpstr>
      <vt:lpstr>PowerPoint-præsentation</vt:lpstr>
      <vt:lpstr>“Vi gør os umage med at fortælle nyhedshistorierne, og meningen er, at man skal mærke dem mere, end man normalt mærker en nyhed. Det håber jeg også, folk kan høre”, siger Stefanski om den nye podcast Tiden/DR-Lyd</vt:lpstr>
      <vt:lpstr>Lyt og overvej - vi lytter til forskellige eksempler</vt:lpstr>
      <vt:lpstr>DR-Lyd: Tiden | DR LYD</vt:lpstr>
      <vt:lpstr>PowerPoint-præsentation</vt:lpstr>
      <vt:lpstr>“AFHØRT”:</vt:lpstr>
      <vt:lpstr>Efter I har lyttet til de forskellige eksempler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Fredslund Jürgens Kier</dc:creator>
  <cp:lastModifiedBy>Jeanette Mikkelsen (JM | MG)</cp:lastModifiedBy>
  <cp:revision>19</cp:revision>
  <dcterms:created xsi:type="dcterms:W3CDTF">2025-04-29T17:38:57Z</dcterms:created>
  <dcterms:modified xsi:type="dcterms:W3CDTF">2026-05-04T07:06:09Z</dcterms:modified>
</cp:coreProperties>
</file>