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7" r:id="rId2"/>
    <p:sldId id="428" r:id="rId3"/>
    <p:sldId id="430" r:id="rId4"/>
    <p:sldId id="431" r:id="rId5"/>
    <p:sldId id="432" r:id="rId6"/>
    <p:sldId id="259" r:id="rId7"/>
    <p:sldId id="257" r:id="rId8"/>
    <p:sldId id="429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6F96D-D4ED-A7C0-C8C1-4061EC3D9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11C638-579D-8F38-064E-BFE026962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D56368-9E25-3DE4-443F-60E49B13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6B6623-8568-155C-8859-370EAC15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5B7712-87EC-1E4B-1583-C86BFB580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043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1C28D-1A98-3DBA-5E87-E9081A154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E8F2D42-214A-351B-4B2E-436C9F01E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70520F-8D91-97E8-F744-BA7F74C3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CDB5DA-7859-9CB6-64DB-16CCD620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B2860F-7D88-57B8-A82A-5D6F875FC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891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03EC909-648E-2518-9B47-0F6013803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B03B9B7-3566-17C1-3CFB-ED920DE56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4B01F4-F4FA-B328-E63E-A31B92A9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30A8A8-9B2E-69FA-5B9C-8F2F9251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9D3F48-4C2C-9CA1-EB3B-4DB15CF0D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89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C3D996-8895-D08A-4155-6210AC8A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0152F8-3AD2-6184-D6E1-7DB96FCD2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28952B-AC3C-DF75-A489-C7B14085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85CB04-8C86-B9E0-0A1B-9D5B2C0D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934066-3343-4CF0-7D3B-91EE6EFA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163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E4353-CEF2-7372-2897-CC3BCFF2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A0E5FDC-696B-AE4A-2E4F-422AC6F92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C4BD2D-74FD-FB9B-6AB0-1CDD5DA37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E2894F-A33C-DDF6-F0AF-D9C0BFA5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46997A-304D-D11B-01E8-51DC19977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099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62CE19-198B-BFA1-B1A8-EE734ACE9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CA2246-241E-21F8-8230-BEF503C31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CA113EA-1FB0-8313-A845-09F6CDAFC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620B623-65B2-7528-C40E-4AF0DB8B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CE447EF-90CF-E0F8-76F4-54879C89A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C133994-AA56-35AC-B499-EAACE0C36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294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5BA5E-CFF1-3A5F-8D60-880572C8D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3A09FE3-83CA-ED56-24BA-F145F02A3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09DCB60-7DB7-A1DE-395F-3622EEF30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EBC622C-3A54-79B9-7B1C-FFB561A61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60894BF-DD5C-8B8D-D529-DF1778023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2B0DFD8-11CB-0109-AE90-6DF4AF07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A9BEF71-F863-8910-412B-076CA7E2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2C3C93B-CA2F-B581-9D54-2F0E53ADF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2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D4CEB3-E235-D6E4-BC71-56894335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D67B3AE-572A-D3F1-9908-C33B8393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14D7B7-AA2F-2D53-6A25-6DD177C38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CEF8C13-0A50-5FBF-6273-7E027BCE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947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9570FCD-5E98-B603-55DE-A508D8575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0A31829-D655-F317-418C-CE9EB1891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987115-341F-81DB-50C7-362FDB54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84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E71A7E-5685-FB40-EF05-C22B088D2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13516E-0EA3-5B04-A123-9303ED5BD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EC00377-DF44-185C-790D-04C0A2844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BCDD6CD-796F-D7E4-C40D-7D6D0BD9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DDF531D-4CE0-B568-FDBA-F1D3CAD4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15190BF-9838-BCB2-1DA6-0CF01F8C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840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4270A-2663-56D8-D8C3-EC4EBB92D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760399D-41BC-15D8-F975-2D511AD42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0370136-5CB7-CD21-AB16-7C382C071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AEF59A2-B4E5-203F-D3D8-20EC4E66E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0ADE3AD-4603-6252-413A-216430E98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4185C1D-5ECD-1E9A-24BB-A4BF25B35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743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8E9C194-6175-1936-7429-0FA9A98BF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75573E-0F61-056F-1105-276835DC0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2024FC0-EB1E-AF31-E07D-40F27A947B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674FC-A224-4336-ADB5-C3DC365FBDE5}" type="datetimeFigureOut">
              <a:rPr lang="da-DK" smtClean="0"/>
              <a:t>23-09-2024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90CF9E-0F76-B74E-CE41-9F092BDB4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208C04-273D-DF7F-B504-90D09C8DC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7F7C-A77A-40F7-817C-4D480018D1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22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kr.d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8DD7E-DA9B-A134-7967-6EC60498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Økonomiske omkostninger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8B1BD5-D570-9675-7D52-E719D9541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Læsefokus: på tavlen</a:t>
            </a:r>
          </a:p>
          <a:p>
            <a:pPr>
              <a:buFont typeface="+mj-lt"/>
              <a:buAutoNum type="arabicPeriod"/>
            </a:pPr>
            <a:r>
              <a:rPr lang="da-DK" dirty="0"/>
              <a:t>Hvilke typer omkostninger taler man om i forbindelse med kriminalitet?</a:t>
            </a:r>
          </a:p>
          <a:p>
            <a:pPr>
              <a:buFont typeface="+mj-lt"/>
              <a:buAutoNum type="arabicPeriod"/>
            </a:pPr>
            <a:r>
              <a:rPr lang="da-DK" dirty="0"/>
              <a:t>Hvad kendetegner udgifterne til politiet?</a:t>
            </a:r>
          </a:p>
          <a:p>
            <a:pPr>
              <a:buFont typeface="+mj-lt"/>
              <a:buAutoNum type="arabicPeriod"/>
            </a:pPr>
            <a:r>
              <a:rPr lang="da-DK" dirty="0"/>
              <a:t>Hvad kendetegner udgifterne til kriminalforsorgen (og hvad er kriminalforsorgen egentlig?)?</a:t>
            </a:r>
          </a:p>
          <a:p>
            <a:pPr>
              <a:buFont typeface="+mj-lt"/>
              <a:buAutoNum type="arabicPeriod"/>
            </a:pPr>
            <a:r>
              <a:rPr lang="da-DK" dirty="0"/>
              <a:t>Hvad kendetegner udgifterne til domstolene?</a:t>
            </a:r>
          </a:p>
          <a:p>
            <a:pPr>
              <a:buFont typeface="+mj-lt"/>
              <a:buAutoNum type="arabicPeriod"/>
            </a:pPr>
            <a:r>
              <a:rPr lang="da-DK" dirty="0"/>
              <a:t>Efter du har læst dagens lektie skal du skrive 3-5 linjer om hvorfor udgifterne til kriminalitet er et vigtigt aspekt at belyse i dette forløb?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6774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FF965-18AB-C3EB-94FB-A648D8EF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Øvelse: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70C874-05B6-77B4-A4A3-39052E543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/>
              <a:t>Vi skal undersøge, hvilke omkostninger der er forbundet med kriminalitet i det danske samfund</a:t>
            </a:r>
            <a:r>
              <a:rPr lang="da-DK" dirty="0">
                <a:effectLst/>
              </a:rPr>
              <a:t>.  </a:t>
            </a:r>
          </a:p>
          <a:p>
            <a:endParaRPr lang="da-DK" dirty="0">
              <a:effectLst/>
            </a:endParaRPr>
          </a:p>
          <a:p>
            <a:r>
              <a:rPr lang="da-DK" dirty="0">
                <a:effectLst/>
              </a:rPr>
              <a:t>Ved hjælp af siderne skal I svare på følgende spørgsmål, som dog også kræver at I bruger jeres viden og fantasi, da I også skal finde på mulige løsninger</a:t>
            </a:r>
            <a:r>
              <a:rPr lang="da-DK" dirty="0">
                <a:solidFill>
                  <a:srgbClr val="FF0000"/>
                </a:solidFill>
              </a:rPr>
              <a:t> (notat delen næste slide)</a:t>
            </a:r>
          </a:p>
          <a:p>
            <a:endParaRPr lang="da-DK" dirty="0"/>
          </a:p>
          <a:p>
            <a:r>
              <a:rPr lang="da-DK" dirty="0"/>
              <a:t>Beskriv forskellen mellem omkostninger for samfundet og omkostninger for staten. </a:t>
            </a:r>
          </a:p>
          <a:p>
            <a:r>
              <a:rPr lang="da-DK" dirty="0"/>
              <a:t>Hvad er kriminalforsorgen, og hvilke udgifter har den danske stat hertil?  </a:t>
            </a:r>
          </a:p>
          <a:p>
            <a:r>
              <a:rPr lang="da-DK" dirty="0"/>
              <a:t>Hvor får Politiet penge fra, og hvor mange penge får de om året? Hvad er deres største udgifter? </a:t>
            </a:r>
          </a:p>
          <a:p>
            <a:r>
              <a:rPr lang="da-DK" dirty="0"/>
              <a:t>Hvad er Det Kriminalpræventive Råd og hvilken funktion har de? </a:t>
            </a:r>
          </a:p>
          <a:p>
            <a:r>
              <a:rPr lang="da-DK" dirty="0"/>
              <a:t>Kom med eksempler på hvad de laver, Brug gerne </a:t>
            </a:r>
            <a:r>
              <a:rPr lang="da-DK" dirty="0">
                <a:solidFill>
                  <a:srgbClr val="0000FF"/>
                </a:solidFill>
                <a:effectLst/>
                <a:hlinkClick r:id="rId2"/>
              </a:rPr>
              <a:t>https://dkr.dk/</a:t>
            </a:r>
            <a:r>
              <a:rPr lang="da-DK" dirty="0"/>
              <a:t> til at undersøge dette.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777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5BAE7-C1A8-41CA-9FCD-D54FA73C80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Om notatøvelse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191CAC7-7DFB-452C-AB23-CBF61D676A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3738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E261A-9D8E-4023-B849-57D49009E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notat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C32049-9A86-41B4-8398-B103FD00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Notatgenren indgår i den skriftlige eksamens 2. del som det sidste af de to spørgsmål i delopgaven.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Dermed har I forinden besvaret et undersøgelses- eller sammenligningsopgave inden for samme emne.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notatet er det afgørende den </a:t>
            </a:r>
            <a:r>
              <a:rPr lang="da-DK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faglige begrundelse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dvs. at eleverne skal begrunde deres anbefalede strategi med udgangspunkt i samfundsfaglige </a:t>
            </a:r>
            <a:r>
              <a:rPr lang="da-DK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teorier, begreber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 faktuel samfundsvidenskabelig </a:t>
            </a:r>
            <a:r>
              <a:rPr lang="da-DK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viden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Her foregår ofte en kobling af faktuel/empirisk viden og samfundsfaglig teori, og eleven kan ofte hente relevant faktuel/empirisk viden i bilagene til opgave 2 i samme delopgave.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9900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6E23C-F79B-4246-80C9-E6F734258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skabelon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F0F760-247F-43A5-BD56-D11D2280F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Kære XX</a:t>
            </a:r>
          </a:p>
          <a:p>
            <a:r>
              <a:rPr lang="da-DK" dirty="0"/>
              <a:t>I det følgende vil jeg præsentere 2 strategier om YY</a:t>
            </a:r>
          </a:p>
          <a:p>
            <a:pPr marL="0" indent="0">
              <a:buNone/>
            </a:pPr>
            <a:r>
              <a:rPr lang="da-DK" dirty="0"/>
              <a:t>- Efter hvert strategi skal du opstille/DISKUTERE fordele og ulemper ved hver strategi)</a:t>
            </a:r>
          </a:p>
          <a:p>
            <a:r>
              <a:rPr lang="da-DK" dirty="0"/>
              <a:t>Herefter en anbefaling af den ene af dem (+ konklusion)</a:t>
            </a:r>
          </a:p>
          <a:p>
            <a:r>
              <a:rPr lang="da-DK" dirty="0"/>
              <a:t>MVH ZZ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24422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E2C8B-3B16-45E2-9BB4-E184B4723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Forholde sig diskuterende betyder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B203C4-E5A3-4946-8934-01C2A1CAB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Fordele og ulemper ved strategien eller målkonflikter ved strategien.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Forskelle på kort og lang sigt ved strategien.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Modsatrettede parlamentariske og politiske hensyn f.eks. med udgangspunkt i Molin eller Kåre Strøm.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Forskellige modtagerhensyn (modstandere, forskellige vælgergrupper, hvem er det godt for og hvem er det skidt for).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Forskellige italesættelsesmuligheder (opinion, medier, diskurs, spin osv.).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Eller ved at præsentere modsatrettede strategier.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er dog vigtigt, at der i konklusionen klart anbefales en bestemt strategi med udgangspunkt i de faglige begrundelser.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137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05B3A-31A3-458E-9037-E6D041003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1D937A-A982-48A3-A590-6E9AFD8A1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S</a:t>
            </a:r>
            <a:r>
              <a:rPr lang="da-DK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kriv et notat til ligestillingsminister Trine Bramsen(S), som sætter hende i stand til at forholde sig til spørgsmålet om ligeløn. Notatet skal tage udgangspunkt i bilag A4, og du skal anvende viden om sociologi.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a-DK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Du er politisk rådgiver for Jakob </a:t>
            </a:r>
            <a:r>
              <a:rPr lang="da-DK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Elleman</a:t>
            </a:r>
            <a:r>
              <a:rPr lang="da-DK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Jensen . Skriv et notat, der sætter ham i stand til at tilrettelægge en strategi for hvordan partiet Venstre vinder regeringsmagten ved næste valg.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Du er politisk rådgiver for partiforkvinden Pernille Vermund fra Nye Borgerlige. Skriv et notat til Pernille Vermund, der sætter hende i stand til at argumentere </a:t>
            </a:r>
            <a:r>
              <a:rPr lang="da-DK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imod </a:t>
            </a:r>
            <a:r>
              <a:rPr lang="da-DK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 syn på økonomi og klima som fremkommer i bilag A4.  Notatet skal tage udgangspunkt i tekstuddraget i bilag B1 og du skal anvende teorier om partiadfærd og forholdet mellem stat og marked.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da-DK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18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18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087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109AA-883C-2FEB-A0D9-E75DD16F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notatøvelse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392FED-2554-CA0F-50A2-08F4F1E11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3. NOTAT øvelse:</a:t>
            </a:r>
            <a:endParaRPr lang="da-DK" dirty="0"/>
          </a:p>
          <a:p>
            <a:r>
              <a:rPr lang="da-DK" dirty="0"/>
              <a:t>Du er rådgiver for den danske Justitsminister Peter Hummelgaard. Lav et notat, hvori du beskriver, hvordan man kan sænke udgifterne til kriminalforsorgen - opstil to strategier og beskriv fordele og ulemper ved jeres to forslag/strategier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115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630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Palatino Linotype</vt:lpstr>
      <vt:lpstr>Symbol</vt:lpstr>
      <vt:lpstr>Office-tema</vt:lpstr>
      <vt:lpstr>Økonomiske omkostninger 1</vt:lpstr>
      <vt:lpstr>Øvelse:</vt:lpstr>
      <vt:lpstr>Om notatøvelse</vt:lpstr>
      <vt:lpstr>notat</vt:lpstr>
      <vt:lpstr>skabelon</vt:lpstr>
      <vt:lpstr>Forholde sig diskuterende betyder</vt:lpstr>
      <vt:lpstr>eksempler</vt:lpstr>
      <vt:lpstr>notatøvelse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Louise Matz</dc:creator>
  <cp:lastModifiedBy>Louise Matz</cp:lastModifiedBy>
  <cp:revision>2</cp:revision>
  <dcterms:created xsi:type="dcterms:W3CDTF">2023-09-25T12:06:57Z</dcterms:created>
  <dcterms:modified xsi:type="dcterms:W3CDTF">2024-09-23T09:13:09Z</dcterms:modified>
</cp:coreProperties>
</file>