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6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-171492" y="51915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da"/>
              <a:t>IMAN: Hvad tror muslimerne på?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a"/>
              <a:t>Den muslimske trosbekendelse (</a:t>
            </a:r>
            <a:r>
              <a:rPr lang="da" i="1"/>
              <a:t>shahada)</a:t>
            </a:r>
            <a:r>
              <a:rPr lang="da"/>
              <a:t>: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50">
              <a:solidFill>
                <a:srgbClr val="2A2A2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550" b="1">
                <a:solidFill>
                  <a:srgbClr val="2A2A2A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Trosbekendelsen hedder på arabisk shahada. Den består af to sætninger, der lyder:</a:t>
            </a:r>
            <a:endParaRPr sz="1550" b="1">
              <a:solidFill>
                <a:srgbClr val="2A2A2A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150">
                <a:solidFill>
                  <a:srgbClr val="2A2A2A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150">
              <a:solidFill>
                <a:srgbClr val="2A2A2A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a" sz="2200" b="1">
                <a:solidFill>
                  <a:srgbClr val="2A2A2A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"(</a:t>
            </a:r>
            <a:r>
              <a:rPr lang="da" sz="2200" b="1" i="1">
                <a:solidFill>
                  <a:srgbClr val="2A2A2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jeg bevidner: ashhadu an</a:t>
            </a:r>
            <a:r>
              <a:rPr lang="da" sz="2200" b="1">
                <a:solidFill>
                  <a:srgbClr val="2A2A2A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), at der ikke er nogen gud undtagen Allah (la ilaha illa llah), </a:t>
            </a:r>
            <a:endParaRPr sz="2200" b="1">
              <a:solidFill>
                <a:srgbClr val="2A2A2A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200" b="1">
                <a:solidFill>
                  <a:srgbClr val="2A2A2A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og Muhammed er hans budbringer (profet) (wa-muhammada rasul allah)."</a:t>
            </a:r>
            <a:endParaRPr sz="2200" b="1">
              <a:solidFill>
                <a:srgbClr val="2A2A2A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150">
                <a:solidFill>
                  <a:srgbClr val="2A2A2A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150">
              <a:solidFill>
                <a:srgbClr val="2A2A2A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endParaRPr b="1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557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a" b="1"/>
              <a:t>6 trosartikler - dogmer (læresætninger):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da" sz="2200" b="1" i="1" u="sng"/>
              <a:t>Gud</a:t>
            </a:r>
            <a:endParaRPr sz="2200" b="1" i="1" u="sng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da" sz="2200" b="1" i="1" u="sng"/>
              <a:t>Englene</a:t>
            </a:r>
            <a:endParaRPr sz="2200" b="1" i="1" u="sng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da" sz="2200" b="1" i="1" u="sng"/>
              <a:t>Bøgerne</a:t>
            </a:r>
            <a:r>
              <a:rPr lang="da" sz="2200" b="1" i="1"/>
              <a:t>          </a:t>
            </a:r>
            <a:r>
              <a:rPr lang="da" sz="1500"/>
              <a:t>(Bogens Folk, Koranen: den sidste åbenbaring; Sandheden)</a:t>
            </a:r>
            <a:endParaRPr sz="150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da" sz="2200" b="1" i="1" u="sng"/>
              <a:t>Profeterne</a:t>
            </a:r>
            <a:r>
              <a:rPr lang="da" sz="2200"/>
              <a:t>      </a:t>
            </a:r>
            <a:r>
              <a:rPr lang="da" sz="1500"/>
              <a:t>(</a:t>
            </a:r>
            <a:r>
              <a:rPr lang="da" sz="1500" i="1" u="sng"/>
              <a:t>Abraham:</a:t>
            </a:r>
            <a:r>
              <a:rPr lang="da" sz="1500"/>
              <a:t> </a:t>
            </a:r>
            <a:r>
              <a:rPr lang="da" sz="1500" b="1"/>
              <a:t>hanif, </a:t>
            </a:r>
            <a:r>
              <a:rPr lang="da" sz="1500"/>
              <a:t>ur-monoteist, </a:t>
            </a:r>
            <a:r>
              <a:rPr lang="da" sz="1500" i="1" u="sng"/>
              <a:t>Muhammed: </a:t>
            </a:r>
            <a:r>
              <a:rPr lang="da" sz="1500"/>
              <a:t>sidste profet)</a:t>
            </a:r>
            <a:endParaRPr sz="150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da" sz="2200" b="1" i="1" u="sng"/>
              <a:t>Dommedag</a:t>
            </a:r>
            <a:endParaRPr sz="2200" b="1" i="1" u="sng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da" sz="2200" b="1" i="1" u="sng"/>
              <a:t>Forudbestemmelse</a:t>
            </a:r>
            <a:endParaRPr sz="2200" b="1" i="1" u="sng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a"/>
              <a:t>Gudsopfattelse i islam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 dirty="0"/>
              <a:t>Øvelse 7 / tekst 4 (Religion c, s. </a:t>
            </a:r>
            <a:r>
              <a:rPr lang="da"/>
              <a:t>135-136)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a"/>
              <a:t>Gudsopfattelse i islam:</a:t>
            </a: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 b="1"/>
              <a:t>Allah:</a:t>
            </a:r>
            <a:r>
              <a:rPr lang="da"/>
              <a:t> det arabiske ord for gud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monoteismen: den ene Gud (afgudsdyrkeri: </a:t>
            </a:r>
            <a:r>
              <a:rPr lang="da" b="1" i="1"/>
              <a:t>shirk</a:t>
            </a:r>
            <a:r>
              <a:rPr lang="da" b="1"/>
              <a:t> </a:t>
            </a:r>
            <a:r>
              <a:rPr lang="da"/>
              <a:t>- vantro; dødssynd)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Gud er Herren - den Almægtige, Herskeren, Skaberen - den Retfærdige 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… og Gud den </a:t>
            </a:r>
            <a:r>
              <a:rPr lang="da" b="1" i="1"/>
              <a:t>Nådige og Barmhjertige</a:t>
            </a:r>
            <a:endParaRPr b="1" i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Gud har 99 navne (bedekransen)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 b="1" i="1"/>
              <a:t>Alluha Akbar: Gud er større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Forholdet mellem Gud og mennesket: Herre - tjener (underkastelsen, hengivenheden)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a"/>
              <a:t>Koranens status i islam:</a:t>
            </a:r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a" b="1" dirty="0"/>
              <a:t>Koranen: </a:t>
            </a:r>
            <a:r>
              <a:rPr lang="da" dirty="0"/>
              <a:t>	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a" b="1" dirty="0"/>
              <a:t>himmelske Koran:     </a:t>
            </a:r>
            <a:r>
              <a:rPr lang="da" dirty="0"/>
              <a:t>- </a:t>
            </a:r>
            <a:r>
              <a:rPr lang="da" i="1" dirty="0"/>
              <a:t>Allahs eviggyldige ord, vilje – guddommeli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a" i="1" dirty="0"/>
              <a:t>     </a:t>
            </a:r>
            <a:r>
              <a:rPr lang="da" dirty="0"/>
              <a:t>       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a" dirty="0"/>
              <a:t>              ⇣	                 </a:t>
            </a:r>
            <a:r>
              <a:rPr lang="da" sz="1500" i="1" dirty="0"/>
              <a:t>englen Gabriel læser den himmelske Koran op for Muhammed</a:t>
            </a:r>
            <a:br>
              <a:rPr lang="da" sz="1500" i="1" dirty="0"/>
            </a:br>
            <a:br>
              <a:rPr lang="da" dirty="0"/>
            </a:br>
            <a:r>
              <a:rPr lang="da" b="1" dirty="0"/>
              <a:t>jordiske Koran: 	        </a:t>
            </a:r>
            <a:r>
              <a:rPr lang="da" dirty="0"/>
              <a:t>Allahs åbenbaring: Allahs ord, vilje -</a:t>
            </a:r>
            <a:br>
              <a:rPr lang="da" dirty="0"/>
            </a:br>
            <a:r>
              <a:rPr lang="da" dirty="0"/>
              <a:t>			</a:t>
            </a:r>
            <a:r>
              <a:rPr lang="da" sz="1400" dirty="0"/>
              <a:t>       - det tætteste man kan komme Gud</a:t>
            </a:r>
            <a:br>
              <a:rPr lang="da" sz="1400" dirty="0"/>
            </a:br>
            <a:r>
              <a:rPr lang="da" sz="1400" dirty="0"/>
              <a:t>			      - eviggyldige SANDHEDEN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da" sz="14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a" b="1" dirty="0"/>
              <a:t> Muhammed: </a:t>
            </a:r>
            <a:r>
              <a:rPr lang="da" dirty="0"/>
              <a:t>profet (budbringer), sidste profet (profetskabets segl)</a:t>
            </a:r>
            <a:br>
              <a:rPr lang="da" dirty="0"/>
            </a:br>
            <a:r>
              <a:rPr lang="da" dirty="0"/>
              <a:t>	</a:t>
            </a:r>
            <a:r>
              <a:rPr lang="da" sz="1400" i="1" dirty="0"/>
              <a:t>- tidligere åbenbaringer er blevet forvansket (moseloven og evangelierne)</a:t>
            </a:r>
            <a:endParaRPr sz="14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a"/>
              <a:t>Hellige skrifter i Islam</a:t>
            </a:r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a" b="1"/>
              <a:t>Koranen: </a:t>
            </a:r>
            <a:r>
              <a:rPr lang="da" i="1"/>
              <a:t>Guds åbenbaring, Guds ord, vilje - guddommelige SANDHED</a:t>
            </a:r>
            <a:endParaRPr i="1"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i="1"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da" b="1"/>
              <a:t>Hadith: 	- </a:t>
            </a:r>
            <a:r>
              <a:rPr lang="da"/>
              <a:t>beretninger / overleveringer om Muhammeds </a:t>
            </a:r>
            <a:r>
              <a:rPr lang="da" i="1"/>
              <a:t>sunna</a:t>
            </a:r>
            <a:r>
              <a:rPr lang="da"/>
              <a:t>: levevis </a:t>
            </a:r>
            <a:br>
              <a:rPr lang="da"/>
            </a:br>
            <a:r>
              <a:rPr lang="da"/>
              <a:t>			- Muhammeds ord og handlinger?</a:t>
            </a:r>
            <a:endParaRPr/>
          </a:p>
          <a:p>
            <a:pPr marL="137160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mange traditioner om Muhammed (særlige: al-Bukhari, al-Muslim)</a:t>
            </a:r>
            <a:endParaRPr/>
          </a:p>
          <a:p>
            <a:pPr marL="137160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vigtige: Muhammeds er Allahs sendebud / udvalgte -&gt; ufejlbarlig, forbillede, ideal     -&gt;    gør som Muhammed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da"/>
              <a:t>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a"/>
              <a:t>Matrix-grupper: </a:t>
            </a:r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da" b="1"/>
              <a:t>Se grupper og arbejdsspørgsmål på lectio!</a:t>
            </a:r>
            <a:endParaRPr b="1"/>
          </a:p>
        </p:txBody>
      </p:sp>
      <p:sp>
        <p:nvSpPr>
          <p:cNvPr id="98" name="Google Shape;98;p20"/>
          <p:cNvSpPr txBox="1"/>
          <p:nvPr/>
        </p:nvSpPr>
        <p:spPr>
          <a:xfrm>
            <a:off x="1252900" y="2347550"/>
            <a:ext cx="23568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" sz="1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" sz="1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" sz="1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" sz="1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Opsamling af gruppearbejde</a:t>
            </a:r>
            <a:r>
              <a:rPr lang="da"/>
              <a:t>:</a:t>
            </a:r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668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1) 	Hvilke ligheder og forskelle er der i den muslimske og den kristne gudsopfattelse?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668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2) 	Hvilke ligheder og forskelle er der på den muslimske og den kristne menneske-opfattelse?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668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3) 	Sammenlign Muhammeds rolle i islam med Jesus’ rolle i kristendom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668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4) 	Diskuter Islams forhold til andre religioner. Er den</a:t>
            </a:r>
            <a:r>
              <a:rPr lang="da" sz="16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inklusiv </a:t>
            </a:r>
            <a:r>
              <a:rPr lang="d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eller </a:t>
            </a:r>
            <a:r>
              <a:rPr lang="da" sz="16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eksklusiv</a:t>
            </a:r>
            <a:r>
              <a:rPr lang="d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 - se </a:t>
            </a:r>
            <a:r>
              <a:rPr lang="da" sz="16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Grundbogen til Religion C,</a:t>
            </a:r>
            <a:r>
              <a:rPr lang="d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s. 267. Sammenlign med andre - f.eks. vestlige holdninger.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668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5) 	Diskuter hvordan troen i islam passer ind i en vestlig, senmoderne kontekst (sammenhæng)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0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a"/>
              <a:t>Øvelse: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a"/>
              <a:t>Islam - indefra / udefra</a:t>
            </a:r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449775" y="17968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480</Words>
  <Application>Microsoft Macintosh PowerPoint</Application>
  <PresentationFormat>Skærmshow (16:9)</PresentationFormat>
  <Paragraphs>54</Paragraphs>
  <Slides>10</Slides>
  <Notes>10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Simple Light</vt:lpstr>
      <vt:lpstr>IMAN: Hvad tror muslimerne på?</vt:lpstr>
      <vt:lpstr>Den muslimske trosbekendelse (shahada):</vt:lpstr>
      <vt:lpstr>6 trosartikler - dogmer (læresætninger): </vt:lpstr>
      <vt:lpstr>Gudsopfattelse i islam</vt:lpstr>
      <vt:lpstr>Gudsopfattelse i islam:</vt:lpstr>
      <vt:lpstr>Koranens status i islam:</vt:lpstr>
      <vt:lpstr>Hellige skrifter i Islam</vt:lpstr>
      <vt:lpstr>Matrix-grupper: </vt:lpstr>
      <vt:lpstr>Opsamling af gruppearbejde:</vt:lpstr>
      <vt:lpstr>Øvelse:  Islam - indefra / udefra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IMAN: Hvad tror muslimerne på?</dc:title>
  <cp:lastModifiedBy>Poul Eriksen (PE | RA)</cp:lastModifiedBy>
  <cp:revision>3</cp:revision>
  <dcterms:modified xsi:type="dcterms:W3CDTF">2024-09-09T13:33:45Z</dcterms:modified>
</cp:coreProperties>
</file>