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  <p:sldId id="264" r:id="rId3"/>
    <p:sldId id="258" r:id="rId4"/>
    <p:sldId id="265" r:id="rId5"/>
    <p:sldId id="266" r:id="rId6"/>
    <p:sldId id="259" r:id="rId7"/>
    <p:sldId id="262" r:id="rId8"/>
    <p:sldId id="257" r:id="rId9"/>
    <p:sldId id="260" r:id="rId10"/>
    <p:sldId id="256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0"/>
  </p:normalViewPr>
  <p:slideViewPr>
    <p:cSldViewPr snapToGrid="0" snapToObjects="1">
      <p:cViewPr varScale="1">
        <p:scale>
          <a:sx n="99" d="100"/>
          <a:sy n="99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985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071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710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798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74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029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268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362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522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261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433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DDEEF-1922-874B-87C3-922208AE9819}" type="datetimeFigureOut">
              <a:rPr lang="da-DK" smtClean="0"/>
              <a:t>18.03.2024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C4AA7-BB4A-AC4D-8851-D3D5BC6391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981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B45E38-AB44-1568-018A-137ABD203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Tilgivelse </a:t>
            </a:r>
            <a:b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et centralt begreb i kristendommen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ED5A23-2682-F021-588A-52A771CFD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8733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441E12-3511-304F-8593-6C6680D3A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68437"/>
          </a:xfrm>
        </p:spPr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død og opstandelse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371BAD2-2AEA-E244-AE91-11D052E1E4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Tekst og billedanalyse</a:t>
            </a:r>
          </a:p>
        </p:txBody>
      </p:sp>
    </p:spTree>
    <p:extLst>
      <p:ext uri="{BB962C8B-B14F-4D97-AF65-F5344CB8AC3E}">
        <p14:creationId xmlns:p14="http://schemas.microsoft.com/office/powerpoint/2010/main" val="3388339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3CEC6-8049-A449-AE72-30EB18E8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Øvelse: Jesu død og opstandelse – tekst og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billed-analyse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C46A5C-FF5A-534E-87F7-EA117BBFB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Se link i lectio til Google Drev</a:t>
            </a:r>
          </a:p>
        </p:txBody>
      </p:sp>
    </p:spTree>
    <p:extLst>
      <p:ext uri="{BB962C8B-B14F-4D97-AF65-F5344CB8AC3E}">
        <p14:creationId xmlns:p14="http://schemas.microsoft.com/office/powerpoint/2010/main" val="1073781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24CAB4-CC36-5AC4-A814-7717C8E40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Forkyndelsen i Jesu lignelser</a:t>
            </a: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4DCC6D7F-8322-CB5E-A5AC-1AFFA69E90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7463" y="1557467"/>
            <a:ext cx="7146221" cy="4935407"/>
          </a:xfrm>
        </p:spPr>
      </p:pic>
    </p:spTree>
    <p:extLst>
      <p:ext uri="{BB962C8B-B14F-4D97-AF65-F5344CB8AC3E}">
        <p14:creationId xmlns:p14="http://schemas.microsoft.com/office/powerpoint/2010/main" val="221056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A7F90D-D270-114C-BB48-1EB8AB5F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Tilgivelse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5BEC70-CE66-0047-B778-6BEDE49A1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Hvad er tilgivelse?</a:t>
            </a: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Tilgivelse en vigtig del af den menneskelige eksistens?</a:t>
            </a: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 man tilgive alt?</a:t>
            </a:r>
          </a:p>
        </p:txBody>
      </p:sp>
    </p:spTree>
    <p:extLst>
      <p:ext uri="{BB962C8B-B14F-4D97-AF65-F5344CB8AC3E}">
        <p14:creationId xmlns:p14="http://schemas.microsoft.com/office/powerpoint/2010/main" val="313769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7F4479-C8C5-E24B-226B-BA4F654AF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Øvelse: Hvad kan du tilgive?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880F01-3370-1A9D-03B0-31C0C3EFA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  <a:p>
            <a:pPr>
              <a:buFontTx/>
              <a:buChar char="-"/>
            </a:pPr>
            <a:r>
              <a:rPr lang="da-DK" dirty="0"/>
              <a:t>Lav en prioriteret rækkefølge over hvad du kan tilgive (læg hvad du let kan tilgive øverst, svært ved nederst)</a:t>
            </a:r>
          </a:p>
          <a:p>
            <a:pPr>
              <a:buFontTx/>
              <a:buChar char="-"/>
            </a:pPr>
            <a:r>
              <a:rPr lang="da-DK" dirty="0"/>
              <a:t>Er der ting du ikke kan tilgive?</a:t>
            </a:r>
          </a:p>
        </p:txBody>
      </p:sp>
    </p:spTree>
    <p:extLst>
      <p:ext uri="{BB962C8B-B14F-4D97-AF65-F5344CB8AC3E}">
        <p14:creationId xmlns:p14="http://schemas.microsoft.com/office/powerpoint/2010/main" val="213905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441E12-3511-304F-8593-6C6680D3A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68437"/>
          </a:xfrm>
        </p:spPr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død og opstandelse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371BAD2-2AEA-E244-AE91-11D052E1E4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Den guddommelige tilgivelse</a:t>
            </a:r>
          </a:p>
        </p:txBody>
      </p:sp>
    </p:spTree>
    <p:extLst>
      <p:ext uri="{BB962C8B-B14F-4D97-AF65-F5344CB8AC3E}">
        <p14:creationId xmlns:p14="http://schemas.microsoft.com/office/powerpoint/2010/main" val="1346382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77FC3D-28D7-6B4E-9FCC-1BF36F6E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død på korset </a:t>
            </a:r>
            <a:b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centralt i kristendommen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9AA02DBB-926C-BB81-9BCB-FD0FA16206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3484795" y="472331"/>
            <a:ext cx="4802186" cy="7238905"/>
          </a:xfrm>
        </p:spPr>
      </p:pic>
    </p:spTree>
    <p:extLst>
      <p:ext uri="{BB962C8B-B14F-4D97-AF65-F5344CB8AC3E}">
        <p14:creationId xmlns:p14="http://schemas.microsoft.com/office/powerpoint/2010/main" val="319189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77FC3D-28D7-6B4E-9FCC-1BF36F6E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død på korset </a:t>
            </a:r>
            <a:b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centralt i kristendommen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8EE953-67B4-3D46-A4AE-F717A7668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Kristendommens tolkning:</a:t>
            </a:r>
          </a:p>
          <a:p>
            <a:pPr marL="0" indent="0" algn="ctr">
              <a:buNone/>
            </a:pPr>
            <a:r>
              <a:rPr lang="da-DK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Løsningsmyten:</a:t>
            </a:r>
          </a:p>
          <a:p>
            <a:endParaRPr lang="da-DK" dirty="0"/>
          </a:p>
          <a:p>
            <a:pPr lvl="1"/>
            <a:r>
              <a:rPr lang="da-DK" dirty="0"/>
              <a:t>Jesus tog menneskets synd på sig ved sin død</a:t>
            </a:r>
          </a:p>
          <a:p>
            <a:pPr lvl="1"/>
            <a:r>
              <a:rPr lang="da-DK" dirty="0"/>
              <a:t>offerdød</a:t>
            </a:r>
          </a:p>
          <a:p>
            <a:pPr lvl="1"/>
            <a:r>
              <a:rPr lang="da-DK" dirty="0"/>
              <a:t>Fjerne menneskets synd</a:t>
            </a:r>
          </a:p>
          <a:p>
            <a:pPr lvl="1"/>
            <a:r>
              <a:rPr lang="da-DK" dirty="0"/>
              <a:t>Genoprette forholdet til Gud</a:t>
            </a:r>
          </a:p>
          <a:p>
            <a:pPr lvl="1"/>
            <a:r>
              <a:rPr lang="da-DK" dirty="0"/>
              <a:t>Syndefaldet: synden – Jesu død: synden ophæves 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8377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77FC3D-28D7-6B4E-9FCC-1BF36F6E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død på korset </a:t>
            </a:r>
            <a:b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centralt i kristendommen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8EE953-67B4-3D46-A4AE-F717A7668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Kristendommens tolkning: </a:t>
            </a:r>
          </a:p>
          <a:p>
            <a:endParaRPr lang="da-DK" dirty="0"/>
          </a:p>
          <a:p>
            <a:endParaRPr lang="da-DK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 4">
                <a:extLst>
                  <a:ext uri="{FF2B5EF4-FFF2-40B4-BE49-F238E27FC236}">
                    <a16:creationId xmlns:a16="http://schemas.microsoft.com/office/drawing/2014/main" id="{5624A7A1-BF6C-8345-94A6-4CDADD0CF4D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0944913"/>
                  </p:ext>
                </p:extLst>
              </p:nvPr>
            </p:nvGraphicFramePr>
            <p:xfrm>
              <a:off x="2032000" y="2400299"/>
              <a:ext cx="8128000" cy="64922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4291739064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370076615"/>
                        </a:ext>
                      </a:extLst>
                    </a:gridCol>
                  </a:tblGrid>
                  <a:tr h="435133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a-DK" sz="2000" u="sng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Den gamle pagt</a:t>
                          </a:r>
                        </a:p>
                        <a:p>
                          <a:pPr algn="ctr"/>
                          <a:r>
                            <a:rPr lang="da-DK" sz="2000" u="sng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(jødedom)</a:t>
                          </a:r>
                        </a:p>
                        <a:p>
                          <a:pPr algn="ctr"/>
                          <a:endParaRPr lang="da-DK" sz="20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retfærdig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2000" i="1" u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da-DK" sz="2000" u="none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Loven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2000" i="1" u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da-DK" sz="2000" u="none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Mennesket</a:t>
                          </a:r>
                        </a:p>
                        <a:p>
                          <a:pPr algn="ctr"/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Jødedom: - handlingsreligion</a:t>
                          </a: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Lovreligion</a:t>
                          </a:r>
                        </a:p>
                        <a:p>
                          <a:pPr algn="ctr"/>
                          <a:endParaRPr lang="da-DK" sz="24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4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4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4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4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a-DK" sz="2000" u="sng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Den nye pagt</a:t>
                          </a:r>
                        </a:p>
                        <a:p>
                          <a:pPr algn="ctr"/>
                          <a:r>
                            <a:rPr lang="da-DK" sz="2000" u="sng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(kristendom)</a:t>
                          </a:r>
                        </a:p>
                        <a:p>
                          <a:pPr algn="ctr"/>
                          <a:endParaRPr lang="da-DK" sz="20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GUD</a:t>
                          </a:r>
                          <a:endParaRPr lang="da-DK" sz="2000" i="1" u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2000" i="1" u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↓</m:t>
                                </m:r>
                              </m:oMath>
                            </m:oMathPara>
                          </a14:m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Jesus Kristus - offerdøden på korset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2000" i="1" u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↓</m:t>
                                </m:r>
                              </m:oMath>
                            </m:oMathPara>
                          </a14:m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Mennesket (synder – men </a:t>
                          </a:r>
                          <a:r>
                            <a:rPr lang="da-DK" sz="2000" u="none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retfærdig-</a:t>
                          </a:r>
                          <a:r>
                            <a:rPr lang="da-DK" sz="2000" u="sng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gjort</a:t>
                          </a:r>
                          <a:r>
                            <a:rPr lang="da-DK" sz="2000" u="sng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</a:p>
                        <a:p>
                          <a:pPr algn="ctr"/>
                          <a:endParaRPr lang="da-DK" sz="20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da-DK" sz="2000" u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Kristendom: - trosreligion</a:t>
                          </a:r>
                        </a:p>
                        <a:p>
                          <a:pPr algn="ctr"/>
                          <a:r>
                            <a:rPr lang="da-DK" sz="2000" u="none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nådesreligion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4983817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 4">
                <a:extLst>
                  <a:ext uri="{FF2B5EF4-FFF2-40B4-BE49-F238E27FC236}">
                    <a16:creationId xmlns:a16="http://schemas.microsoft.com/office/drawing/2014/main" id="{5624A7A1-BF6C-8345-94A6-4CDADD0CF4D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0944913"/>
                  </p:ext>
                </p:extLst>
              </p:nvPr>
            </p:nvGraphicFramePr>
            <p:xfrm>
              <a:off x="2032000" y="2400299"/>
              <a:ext cx="8128000" cy="64922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4291739064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370076615"/>
                        </a:ext>
                      </a:extLst>
                    </a:gridCol>
                  </a:tblGrid>
                  <a:tr h="6492240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>
                        <a:blipFill>
                          <a:blip r:embed="rId2"/>
                          <a:stretch>
                            <a:fillRect l="-313" t="-390" r="-100937" b="-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>
                        <a:blipFill>
                          <a:blip r:embed="rId2"/>
                          <a:stretch>
                            <a:fillRect l="-100313" t="-390" r="-937" b="-3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983817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8909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84A318-731C-A04E-A972-5194790E1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Korsets symbolik: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FDBEDB96-F15A-6346-BABB-90D62F59EC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104342"/>
              </p:ext>
            </p:extLst>
          </p:nvPr>
        </p:nvGraphicFramePr>
        <p:xfrm>
          <a:off x="838200" y="1371601"/>
          <a:ext cx="10515600" cy="4986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67469971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400733147"/>
                    </a:ext>
                  </a:extLst>
                </a:gridCol>
              </a:tblGrid>
              <a:tr h="4986337"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Korsfæstelsen</a:t>
                      </a:r>
                    </a:p>
                    <a:p>
                      <a:pPr algn="ctr"/>
                      <a:endParaRPr lang="da-DK" sz="24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Smerte og lidelse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DØD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Fortvivlelse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Mørke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Afmagt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ydmygelse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Opstandelse</a:t>
                      </a:r>
                    </a:p>
                    <a:p>
                      <a:pPr algn="ctr"/>
                      <a:endParaRPr lang="da-DK" sz="24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Glæde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NYT LIV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 / håb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Morgensol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Sejr</a:t>
                      </a:r>
                    </a:p>
                    <a:p>
                      <a:pPr algn="ctr"/>
                      <a:endParaRPr lang="da-DK" sz="24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24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ophøjelse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170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786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227</Words>
  <Application>Microsoft Macintosh PowerPoint</Application>
  <PresentationFormat>Widescreen</PresentationFormat>
  <Paragraphs>88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Office-tema</vt:lpstr>
      <vt:lpstr>Tilgivelse  - et centralt begreb i kristendommen</vt:lpstr>
      <vt:lpstr>Forkyndelsen i Jesu lignelser</vt:lpstr>
      <vt:lpstr>Tilgivelse</vt:lpstr>
      <vt:lpstr>Øvelse: Hvad kan du tilgive?</vt:lpstr>
      <vt:lpstr>Jesu død og opstandelse</vt:lpstr>
      <vt:lpstr>Jesu død på korset  – centralt i kristendommen</vt:lpstr>
      <vt:lpstr>Jesu død på korset  – centralt i kristendommen</vt:lpstr>
      <vt:lpstr>Jesu død på korset  – centralt i kristendommen</vt:lpstr>
      <vt:lpstr>Korsets symbolik:</vt:lpstr>
      <vt:lpstr>Jesu død og opstandelse</vt:lpstr>
      <vt:lpstr>Øvelse: Jesu død og opstandelse – tekst og billed-analyse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 død og opstandelse</dc:title>
  <dc:creator>Poul Eriksen (PE | RA)</dc:creator>
  <cp:lastModifiedBy>Poul Eriksen (PE | RA)</cp:lastModifiedBy>
  <cp:revision>6</cp:revision>
  <dcterms:created xsi:type="dcterms:W3CDTF">2020-04-20T07:04:31Z</dcterms:created>
  <dcterms:modified xsi:type="dcterms:W3CDTF">2024-03-18T14:11:57Z</dcterms:modified>
</cp:coreProperties>
</file>