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4"/>
    <p:sldMasterId id="2147483758" r:id="rId5"/>
    <p:sldMasterId id="2147483770" r:id="rId6"/>
  </p:sldMasterIdLst>
  <p:notesMasterIdLst>
    <p:notesMasterId r:id="rId29"/>
  </p:notesMasterIdLst>
  <p:sldIdLst>
    <p:sldId id="256" r:id="rId7"/>
    <p:sldId id="266" r:id="rId8"/>
    <p:sldId id="311" r:id="rId9"/>
    <p:sldId id="267" r:id="rId10"/>
    <p:sldId id="316" r:id="rId11"/>
    <p:sldId id="268" r:id="rId12"/>
    <p:sldId id="270" r:id="rId13"/>
    <p:sldId id="313" r:id="rId14"/>
    <p:sldId id="269" r:id="rId15"/>
    <p:sldId id="273" r:id="rId16"/>
    <p:sldId id="318" r:id="rId17"/>
    <p:sldId id="257" r:id="rId18"/>
    <p:sldId id="258" r:id="rId19"/>
    <p:sldId id="259" r:id="rId20"/>
    <p:sldId id="260" r:id="rId21"/>
    <p:sldId id="323" r:id="rId22"/>
    <p:sldId id="324" r:id="rId23"/>
    <p:sldId id="325" r:id="rId24"/>
    <p:sldId id="319" r:id="rId25"/>
    <p:sldId id="320" r:id="rId26"/>
    <p:sldId id="321" r:id="rId27"/>
    <p:sldId id="32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né Jensen" initials="RJ" lastIdx="1" clrIdx="0">
    <p:extLst>
      <p:ext uri="{19B8F6BF-5375-455C-9EA6-DF929625EA0E}">
        <p15:presenceInfo xmlns:p15="http://schemas.microsoft.com/office/powerpoint/2012/main" userId="6614906cc0567fe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AE9258-B669-D446-9840-A2B632E6AD5A}" v="17" dt="2023-08-29T06:16:10.7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84648" autoAdjust="0"/>
  </p:normalViewPr>
  <p:slideViewPr>
    <p:cSldViewPr snapToGrid="0">
      <p:cViewPr varScale="1">
        <p:scale>
          <a:sx n="91" d="100"/>
          <a:sy n="91" d="100"/>
        </p:scale>
        <p:origin x="208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s Malthe Rifbjerg Søvndal" userId="1b58d0a7-33ec-4aeb-9712-69ec82eb12ff" providerId="ADAL" clId="{22F6EAD3-7967-9A49-9445-9AEC93B3C8F6}"/>
    <pc:docChg chg="addSld delSld modSld">
      <pc:chgData name="Mads Malthe Rifbjerg Søvndal" userId="1b58d0a7-33ec-4aeb-9712-69ec82eb12ff" providerId="ADAL" clId="{22F6EAD3-7967-9A49-9445-9AEC93B3C8F6}" dt="2023-08-24T11:20:15.985" v="39" actId="2696"/>
      <pc:docMkLst>
        <pc:docMk/>
      </pc:docMkLst>
      <pc:sldChg chg="modSp mod">
        <pc:chgData name="Mads Malthe Rifbjerg Søvndal" userId="1b58d0a7-33ec-4aeb-9712-69ec82eb12ff" providerId="ADAL" clId="{22F6EAD3-7967-9A49-9445-9AEC93B3C8F6}" dt="2023-08-24T11:20:08.100" v="35" actId="20577"/>
        <pc:sldMkLst>
          <pc:docMk/>
          <pc:sldMk cId="3965851209" sldId="262"/>
        </pc:sldMkLst>
        <pc:spChg chg="mod">
          <ac:chgData name="Mads Malthe Rifbjerg Søvndal" userId="1b58d0a7-33ec-4aeb-9712-69ec82eb12ff" providerId="ADAL" clId="{22F6EAD3-7967-9A49-9445-9AEC93B3C8F6}" dt="2023-08-24T11:20:08.100" v="35" actId="20577"/>
          <ac:spMkLst>
            <pc:docMk/>
            <pc:sldMk cId="3965851209" sldId="262"/>
            <ac:spMk id="3" creationId="{00000000-0000-0000-0000-000000000000}"/>
          </ac:spMkLst>
        </pc:spChg>
      </pc:sldChg>
      <pc:sldChg chg="modSp">
        <pc:chgData name="Mads Malthe Rifbjerg Søvndal" userId="1b58d0a7-33ec-4aeb-9712-69ec82eb12ff" providerId="ADAL" clId="{22F6EAD3-7967-9A49-9445-9AEC93B3C8F6}" dt="2023-08-24T11:18:16.502" v="0" actId="20577"/>
        <pc:sldMkLst>
          <pc:docMk/>
          <pc:sldMk cId="975539273" sldId="266"/>
        </pc:sldMkLst>
        <pc:spChg chg="mod">
          <ac:chgData name="Mads Malthe Rifbjerg Søvndal" userId="1b58d0a7-33ec-4aeb-9712-69ec82eb12ff" providerId="ADAL" clId="{22F6EAD3-7967-9A49-9445-9AEC93B3C8F6}" dt="2023-08-24T11:18:16.502" v="0" actId="20577"/>
          <ac:spMkLst>
            <pc:docMk/>
            <pc:sldMk cId="975539273" sldId="266"/>
            <ac:spMk id="3" creationId="{00000000-0000-0000-0000-000000000000}"/>
          </ac:spMkLst>
        </pc:spChg>
      </pc:sldChg>
      <pc:sldChg chg="modSp add mod">
        <pc:chgData name="Mads Malthe Rifbjerg Søvndal" userId="1b58d0a7-33ec-4aeb-9712-69ec82eb12ff" providerId="ADAL" clId="{22F6EAD3-7967-9A49-9445-9AEC93B3C8F6}" dt="2023-08-24T11:20:15.005" v="38" actId="1076"/>
        <pc:sldMkLst>
          <pc:docMk/>
          <pc:sldMk cId="144409079" sldId="289"/>
        </pc:sldMkLst>
        <pc:picChg chg="mod">
          <ac:chgData name="Mads Malthe Rifbjerg Søvndal" userId="1b58d0a7-33ec-4aeb-9712-69ec82eb12ff" providerId="ADAL" clId="{22F6EAD3-7967-9A49-9445-9AEC93B3C8F6}" dt="2023-08-24T11:20:15.005" v="38" actId="1076"/>
          <ac:picMkLst>
            <pc:docMk/>
            <pc:sldMk cId="144409079" sldId="289"/>
            <ac:picMk id="5" creationId="{93245E5A-5FF7-9749-E5CC-20795E7547F0}"/>
          </ac:picMkLst>
        </pc:picChg>
      </pc:sldChg>
      <pc:sldChg chg="new del">
        <pc:chgData name="Mads Malthe Rifbjerg Søvndal" userId="1b58d0a7-33ec-4aeb-9712-69ec82eb12ff" providerId="ADAL" clId="{22F6EAD3-7967-9A49-9445-9AEC93B3C8F6}" dt="2023-08-24T11:20:15.985" v="39" actId="2696"/>
        <pc:sldMkLst>
          <pc:docMk/>
          <pc:sldMk cId="743993948" sldId="316"/>
        </pc:sldMkLst>
      </pc:sldChg>
    </pc:docChg>
  </pc:docChgLst>
  <pc:docChgLst>
    <pc:chgData name="Mads Malthe Rifbjerg Søvndal" userId="1b58d0a7-33ec-4aeb-9712-69ec82eb12ff" providerId="ADAL" clId="{9AAE9258-B669-D446-9840-A2B632E6AD5A}"/>
    <pc:docChg chg="undo custSel addSld delSld modSld sldOrd">
      <pc:chgData name="Mads Malthe Rifbjerg Søvndal" userId="1b58d0a7-33ec-4aeb-9712-69ec82eb12ff" providerId="ADAL" clId="{9AAE9258-B669-D446-9840-A2B632E6AD5A}" dt="2023-08-29T06:16:20.179" v="339" actId="14100"/>
      <pc:docMkLst>
        <pc:docMk/>
      </pc:docMkLst>
      <pc:sldChg chg="addSp delSp modSp mod">
        <pc:chgData name="Mads Malthe Rifbjerg Søvndal" userId="1b58d0a7-33ec-4aeb-9712-69ec82eb12ff" providerId="ADAL" clId="{9AAE9258-B669-D446-9840-A2B632E6AD5A}" dt="2023-08-28T11:32:00.559" v="16" actId="478"/>
        <pc:sldMkLst>
          <pc:docMk/>
          <pc:sldMk cId="2129843262" sldId="256"/>
        </pc:sldMkLst>
        <pc:spChg chg="mod">
          <ac:chgData name="Mads Malthe Rifbjerg Søvndal" userId="1b58d0a7-33ec-4aeb-9712-69ec82eb12ff" providerId="ADAL" clId="{9AAE9258-B669-D446-9840-A2B632E6AD5A}" dt="2023-08-28T11:31:34.717" v="14" actId="20577"/>
          <ac:spMkLst>
            <pc:docMk/>
            <pc:sldMk cId="2129843262" sldId="256"/>
            <ac:spMk id="2" creationId="{57A8281F-0639-4771-B2FF-B906DB3C639E}"/>
          </ac:spMkLst>
        </pc:spChg>
        <pc:spChg chg="del">
          <ac:chgData name="Mads Malthe Rifbjerg Søvndal" userId="1b58d0a7-33ec-4aeb-9712-69ec82eb12ff" providerId="ADAL" clId="{9AAE9258-B669-D446-9840-A2B632E6AD5A}" dt="2023-08-28T11:31:56.376" v="15" actId="478"/>
          <ac:spMkLst>
            <pc:docMk/>
            <pc:sldMk cId="2129843262" sldId="256"/>
            <ac:spMk id="3" creationId="{5EA72742-8225-4C8F-B634-D5762FF23BE0}"/>
          </ac:spMkLst>
        </pc:spChg>
        <pc:spChg chg="add del mod">
          <ac:chgData name="Mads Malthe Rifbjerg Søvndal" userId="1b58d0a7-33ec-4aeb-9712-69ec82eb12ff" providerId="ADAL" clId="{9AAE9258-B669-D446-9840-A2B632E6AD5A}" dt="2023-08-28T11:32:00.559" v="16" actId="478"/>
          <ac:spMkLst>
            <pc:docMk/>
            <pc:sldMk cId="2129843262" sldId="256"/>
            <ac:spMk id="6" creationId="{649C53EE-91C2-9BCA-C592-B30F944C7044}"/>
          </ac:spMkLst>
        </pc:spChg>
      </pc:sldChg>
      <pc:sldChg chg="addSp delSp modSp add del mod setBg delDesignElem">
        <pc:chgData name="Mads Malthe Rifbjerg Søvndal" userId="1b58d0a7-33ec-4aeb-9712-69ec82eb12ff" providerId="ADAL" clId="{9AAE9258-B669-D446-9840-A2B632E6AD5A}" dt="2023-08-28T11:38:07.664" v="197"/>
        <pc:sldMkLst>
          <pc:docMk/>
          <pc:sldMk cId="3359699039" sldId="257"/>
        </pc:sldMkLst>
        <pc:spChg chg="mod">
          <ac:chgData name="Mads Malthe Rifbjerg Søvndal" userId="1b58d0a7-33ec-4aeb-9712-69ec82eb12ff" providerId="ADAL" clId="{9AAE9258-B669-D446-9840-A2B632E6AD5A}" dt="2023-08-28T11:38:07.550" v="196"/>
          <ac:spMkLst>
            <pc:docMk/>
            <pc:sldMk cId="3359699039" sldId="257"/>
            <ac:spMk id="8" creationId="{F80D33F9-0CA8-5242-B7D6-2E89160EBF0B}"/>
          </ac:spMkLst>
        </pc:spChg>
        <pc:spChg chg="add del">
          <ac:chgData name="Mads Malthe Rifbjerg Søvndal" userId="1b58d0a7-33ec-4aeb-9712-69ec82eb12ff" providerId="ADAL" clId="{9AAE9258-B669-D446-9840-A2B632E6AD5A}" dt="2023-08-28T11:38:07.550" v="196"/>
          <ac:spMkLst>
            <pc:docMk/>
            <pc:sldMk cId="3359699039" sldId="257"/>
            <ac:spMk id="30" creationId="{8A7BA06D-B3FF-4E91-8639-B4569AE3AA23}"/>
          </ac:spMkLst>
        </pc:spChg>
        <pc:spChg chg="add del">
          <ac:chgData name="Mads Malthe Rifbjerg Søvndal" userId="1b58d0a7-33ec-4aeb-9712-69ec82eb12ff" providerId="ADAL" clId="{9AAE9258-B669-D446-9840-A2B632E6AD5A}" dt="2023-08-28T11:38:07.550" v="196"/>
          <ac:spMkLst>
            <pc:docMk/>
            <pc:sldMk cId="3359699039" sldId="257"/>
            <ac:spMk id="32" creationId="{2B30C86D-5A07-48BC-9C9D-6F9A2DB1E9E1}"/>
          </ac:spMkLst>
        </pc:spChg>
        <pc:spChg chg="add del">
          <ac:chgData name="Mads Malthe Rifbjerg Søvndal" userId="1b58d0a7-33ec-4aeb-9712-69ec82eb12ff" providerId="ADAL" clId="{9AAE9258-B669-D446-9840-A2B632E6AD5A}" dt="2023-08-28T11:38:07.550" v="196"/>
          <ac:spMkLst>
            <pc:docMk/>
            <pc:sldMk cId="3359699039" sldId="257"/>
            <ac:spMk id="34" creationId="{3301E07F-4F79-4B58-8698-EF24DC1ECDBF}"/>
          </ac:spMkLst>
        </pc:spChg>
        <pc:spChg chg="add del">
          <ac:chgData name="Mads Malthe Rifbjerg Søvndal" userId="1b58d0a7-33ec-4aeb-9712-69ec82eb12ff" providerId="ADAL" clId="{9AAE9258-B669-D446-9840-A2B632E6AD5A}" dt="2023-08-28T11:38:07.550" v="196"/>
          <ac:spMkLst>
            <pc:docMk/>
            <pc:sldMk cId="3359699039" sldId="257"/>
            <ac:spMk id="36" creationId="{E58B2195-5055-402F-A3E7-53FF0E4980C3}"/>
          </ac:spMkLst>
        </pc:spChg>
        <pc:spChg chg="add del">
          <ac:chgData name="Mads Malthe Rifbjerg Søvndal" userId="1b58d0a7-33ec-4aeb-9712-69ec82eb12ff" providerId="ADAL" clId="{9AAE9258-B669-D446-9840-A2B632E6AD5A}" dt="2023-08-28T11:38:07.550" v="196"/>
          <ac:spMkLst>
            <pc:docMk/>
            <pc:sldMk cId="3359699039" sldId="257"/>
            <ac:spMk id="38" creationId="{9EE6F773-742A-491A-9A00-A2A150DF500A}"/>
          </ac:spMkLst>
        </pc:spChg>
      </pc:sldChg>
      <pc:sldChg chg="addSp delSp add del setBg delDesignElem">
        <pc:chgData name="Mads Malthe Rifbjerg Søvndal" userId="1b58d0a7-33ec-4aeb-9712-69ec82eb12ff" providerId="ADAL" clId="{9AAE9258-B669-D446-9840-A2B632E6AD5A}" dt="2023-08-28T11:38:07.664" v="197"/>
        <pc:sldMkLst>
          <pc:docMk/>
          <pc:sldMk cId="1365011043" sldId="258"/>
        </pc:sldMkLst>
        <pc:cxnChg chg="add del">
          <ac:chgData name="Mads Malthe Rifbjerg Søvndal" userId="1b58d0a7-33ec-4aeb-9712-69ec82eb12ff" providerId="ADAL" clId="{9AAE9258-B669-D446-9840-A2B632E6AD5A}" dt="2023-08-28T11:38:07.550" v="196"/>
          <ac:cxnSpMkLst>
            <pc:docMk/>
            <pc:sldMk cId="1365011043" sldId="258"/>
            <ac:cxnSpMk id="11" creationId="{DCD67800-37AC-4E14-89B0-F79DCB3FB86D}"/>
          </ac:cxnSpMkLst>
        </pc:cxnChg>
        <pc:cxnChg chg="add del">
          <ac:chgData name="Mads Malthe Rifbjerg Søvndal" userId="1b58d0a7-33ec-4aeb-9712-69ec82eb12ff" providerId="ADAL" clId="{9AAE9258-B669-D446-9840-A2B632E6AD5A}" dt="2023-08-28T11:38:07.550" v="196"/>
          <ac:cxnSpMkLst>
            <pc:docMk/>
            <pc:sldMk cId="1365011043" sldId="258"/>
            <ac:cxnSpMk id="13" creationId="{20F1788F-A5AE-4188-8274-F7F2E3833ECD}"/>
          </ac:cxnSpMkLst>
        </pc:cxnChg>
      </pc:sldChg>
      <pc:sldChg chg="addSp delSp modSp add del mod">
        <pc:chgData name="Mads Malthe Rifbjerg Søvndal" userId="1b58d0a7-33ec-4aeb-9712-69ec82eb12ff" providerId="ADAL" clId="{9AAE9258-B669-D446-9840-A2B632E6AD5A}" dt="2023-08-28T11:40:35.798" v="276" actId="1076"/>
        <pc:sldMkLst>
          <pc:docMk/>
          <pc:sldMk cId="1126429958" sldId="259"/>
        </pc:sldMkLst>
        <pc:picChg chg="del">
          <ac:chgData name="Mads Malthe Rifbjerg Søvndal" userId="1b58d0a7-33ec-4aeb-9712-69ec82eb12ff" providerId="ADAL" clId="{9AAE9258-B669-D446-9840-A2B632E6AD5A}" dt="2023-08-28T11:39:52.159" v="258" actId="478"/>
          <ac:picMkLst>
            <pc:docMk/>
            <pc:sldMk cId="1126429958" sldId="259"/>
            <ac:picMk id="2" creationId="{B526B42C-A6C4-46B6-78C4-4329316F53FB}"/>
          </ac:picMkLst>
        </pc:picChg>
        <pc:picChg chg="add mod">
          <ac:chgData name="Mads Malthe Rifbjerg Søvndal" userId="1b58d0a7-33ec-4aeb-9712-69ec82eb12ff" providerId="ADAL" clId="{9AAE9258-B669-D446-9840-A2B632E6AD5A}" dt="2023-08-28T11:40:35.798" v="276" actId="1076"/>
          <ac:picMkLst>
            <pc:docMk/>
            <pc:sldMk cId="1126429958" sldId="259"/>
            <ac:picMk id="4" creationId="{8622E913-2A96-1F76-CD50-39F9629CF34D}"/>
          </ac:picMkLst>
        </pc:picChg>
        <pc:picChg chg="add mod modCrop">
          <ac:chgData name="Mads Malthe Rifbjerg Søvndal" userId="1b58d0a7-33ec-4aeb-9712-69ec82eb12ff" providerId="ADAL" clId="{9AAE9258-B669-D446-9840-A2B632E6AD5A}" dt="2023-08-28T11:40:30.884" v="273" actId="732"/>
          <ac:picMkLst>
            <pc:docMk/>
            <pc:sldMk cId="1126429958" sldId="259"/>
            <ac:picMk id="6" creationId="{54C7ADFE-07A3-63A8-2D2B-771E9B76EDCB}"/>
          </ac:picMkLst>
        </pc:picChg>
      </pc:sldChg>
      <pc:sldChg chg="addSp delSp add del setBg delDesignElem">
        <pc:chgData name="Mads Malthe Rifbjerg Søvndal" userId="1b58d0a7-33ec-4aeb-9712-69ec82eb12ff" providerId="ADAL" clId="{9AAE9258-B669-D446-9840-A2B632E6AD5A}" dt="2023-08-28T11:38:07.664" v="197"/>
        <pc:sldMkLst>
          <pc:docMk/>
          <pc:sldMk cId="2427636269" sldId="260"/>
        </pc:sldMkLst>
        <pc:cxnChg chg="add del">
          <ac:chgData name="Mads Malthe Rifbjerg Søvndal" userId="1b58d0a7-33ec-4aeb-9712-69ec82eb12ff" providerId="ADAL" clId="{9AAE9258-B669-D446-9840-A2B632E6AD5A}" dt="2023-08-28T11:38:07.550" v="196"/>
          <ac:cxnSpMkLst>
            <pc:docMk/>
            <pc:sldMk cId="2427636269" sldId="260"/>
            <ac:cxnSpMk id="10" creationId="{50DA1EB8-87CF-4588-A1FD-4756F9A28F6B}"/>
          </ac:cxnSpMkLst>
        </pc:cxnChg>
        <pc:cxnChg chg="add del">
          <ac:chgData name="Mads Malthe Rifbjerg Søvndal" userId="1b58d0a7-33ec-4aeb-9712-69ec82eb12ff" providerId="ADAL" clId="{9AAE9258-B669-D446-9840-A2B632E6AD5A}" dt="2023-08-28T11:38:07.550" v="196"/>
          <ac:cxnSpMkLst>
            <pc:docMk/>
            <pc:sldMk cId="2427636269" sldId="260"/>
            <ac:cxnSpMk id="12" creationId="{D7A4E378-EA57-47B9-B1EB-58B998F6CFFB}"/>
          </ac:cxnSpMkLst>
        </pc:cxnChg>
        <pc:cxnChg chg="add del">
          <ac:chgData name="Mads Malthe Rifbjerg Søvndal" userId="1b58d0a7-33ec-4aeb-9712-69ec82eb12ff" providerId="ADAL" clId="{9AAE9258-B669-D446-9840-A2B632E6AD5A}" dt="2023-08-28T11:38:07.550" v="196"/>
          <ac:cxnSpMkLst>
            <pc:docMk/>
            <pc:sldMk cId="2427636269" sldId="260"/>
            <ac:cxnSpMk id="14" creationId="{D2B31ED6-76F0-425A-9A41-C947AEF9C145}"/>
          </ac:cxnSpMkLst>
        </pc:cxnChg>
      </pc:sldChg>
      <pc:sldChg chg="add del">
        <pc:chgData name="Mads Malthe Rifbjerg Søvndal" userId="1b58d0a7-33ec-4aeb-9712-69ec82eb12ff" providerId="ADAL" clId="{9AAE9258-B669-D446-9840-A2B632E6AD5A}" dt="2023-08-28T11:40:56.454" v="277" actId="2696"/>
        <pc:sldMkLst>
          <pc:docMk/>
          <pc:sldMk cId="441762626" sldId="261"/>
        </pc:sldMkLst>
      </pc:sldChg>
      <pc:sldChg chg="add del">
        <pc:chgData name="Mads Malthe Rifbjerg Søvndal" userId="1b58d0a7-33ec-4aeb-9712-69ec82eb12ff" providerId="ADAL" clId="{9AAE9258-B669-D446-9840-A2B632E6AD5A}" dt="2023-08-28T11:40:59.302" v="278" actId="2696"/>
        <pc:sldMkLst>
          <pc:docMk/>
          <pc:sldMk cId="893612922" sldId="262"/>
        </pc:sldMkLst>
      </pc:sldChg>
      <pc:sldChg chg="del">
        <pc:chgData name="Mads Malthe Rifbjerg Søvndal" userId="1b58d0a7-33ec-4aeb-9712-69ec82eb12ff" providerId="ADAL" clId="{9AAE9258-B669-D446-9840-A2B632E6AD5A}" dt="2023-08-28T11:33:47.749" v="22" actId="2696"/>
        <pc:sldMkLst>
          <pc:docMk/>
          <pc:sldMk cId="3965851209" sldId="262"/>
        </pc:sldMkLst>
      </pc:sldChg>
      <pc:sldChg chg="add del">
        <pc:chgData name="Mads Malthe Rifbjerg Søvndal" userId="1b58d0a7-33ec-4aeb-9712-69ec82eb12ff" providerId="ADAL" clId="{9AAE9258-B669-D446-9840-A2B632E6AD5A}" dt="2023-08-28T11:41:18.433" v="280" actId="2696"/>
        <pc:sldMkLst>
          <pc:docMk/>
          <pc:sldMk cId="2166884491" sldId="263"/>
        </pc:sldMkLst>
      </pc:sldChg>
      <pc:sldChg chg="add del">
        <pc:chgData name="Mads Malthe Rifbjerg Søvndal" userId="1b58d0a7-33ec-4aeb-9712-69ec82eb12ff" providerId="ADAL" clId="{9AAE9258-B669-D446-9840-A2B632E6AD5A}" dt="2023-08-28T11:41:15.903" v="279" actId="2696"/>
        <pc:sldMkLst>
          <pc:docMk/>
          <pc:sldMk cId="3571240169" sldId="264"/>
        </pc:sldMkLst>
      </pc:sldChg>
      <pc:sldChg chg="add del">
        <pc:chgData name="Mads Malthe Rifbjerg Søvndal" userId="1b58d0a7-33ec-4aeb-9712-69ec82eb12ff" providerId="ADAL" clId="{9AAE9258-B669-D446-9840-A2B632E6AD5A}" dt="2023-08-28T11:41:20.785" v="281" actId="2696"/>
        <pc:sldMkLst>
          <pc:docMk/>
          <pc:sldMk cId="2881056287" sldId="265"/>
        </pc:sldMkLst>
      </pc:sldChg>
      <pc:sldChg chg="add del">
        <pc:chgData name="Mads Malthe Rifbjerg Søvndal" userId="1b58d0a7-33ec-4aeb-9712-69ec82eb12ff" providerId="ADAL" clId="{9AAE9258-B669-D446-9840-A2B632E6AD5A}" dt="2023-08-28T11:31:18.432" v="5"/>
        <pc:sldMkLst>
          <pc:docMk/>
          <pc:sldMk cId="0" sldId="267"/>
        </pc:sldMkLst>
      </pc:sldChg>
      <pc:sldChg chg="add del">
        <pc:chgData name="Mads Malthe Rifbjerg Søvndal" userId="1b58d0a7-33ec-4aeb-9712-69ec82eb12ff" providerId="ADAL" clId="{9AAE9258-B669-D446-9840-A2B632E6AD5A}" dt="2023-08-28T11:31:18.432" v="5"/>
        <pc:sldMkLst>
          <pc:docMk/>
          <pc:sldMk cId="0" sldId="268"/>
        </pc:sldMkLst>
      </pc:sldChg>
      <pc:sldChg chg="modSp add del mod">
        <pc:chgData name="Mads Malthe Rifbjerg Søvndal" userId="1b58d0a7-33ec-4aeb-9712-69ec82eb12ff" providerId="ADAL" clId="{9AAE9258-B669-D446-9840-A2B632E6AD5A}" dt="2023-08-28T11:35:42.023" v="183" actId="5793"/>
        <pc:sldMkLst>
          <pc:docMk/>
          <pc:sldMk cId="2797714189" sldId="269"/>
        </pc:sldMkLst>
        <pc:spChg chg="mod">
          <ac:chgData name="Mads Malthe Rifbjerg Søvndal" userId="1b58d0a7-33ec-4aeb-9712-69ec82eb12ff" providerId="ADAL" clId="{9AAE9258-B669-D446-9840-A2B632E6AD5A}" dt="2023-08-28T11:35:42.023" v="183" actId="5793"/>
          <ac:spMkLst>
            <pc:docMk/>
            <pc:sldMk cId="2797714189" sldId="269"/>
            <ac:spMk id="2" creationId="{00000000-0000-0000-0000-000000000000}"/>
          </ac:spMkLst>
        </pc:spChg>
        <pc:spChg chg="mod">
          <ac:chgData name="Mads Malthe Rifbjerg Søvndal" userId="1b58d0a7-33ec-4aeb-9712-69ec82eb12ff" providerId="ADAL" clId="{9AAE9258-B669-D446-9840-A2B632E6AD5A}" dt="2023-08-28T11:35:32.869" v="162" actId="5793"/>
          <ac:spMkLst>
            <pc:docMk/>
            <pc:sldMk cId="2797714189" sldId="269"/>
            <ac:spMk id="3" creationId="{00000000-0000-0000-0000-000000000000}"/>
          </ac:spMkLst>
        </pc:spChg>
      </pc:sldChg>
      <pc:sldChg chg="add del">
        <pc:chgData name="Mads Malthe Rifbjerg Søvndal" userId="1b58d0a7-33ec-4aeb-9712-69ec82eb12ff" providerId="ADAL" clId="{9AAE9258-B669-D446-9840-A2B632E6AD5A}" dt="2023-08-28T11:31:18.432" v="5"/>
        <pc:sldMkLst>
          <pc:docMk/>
          <pc:sldMk cId="612632691" sldId="270"/>
        </pc:sldMkLst>
      </pc:sldChg>
      <pc:sldChg chg="modSp add del mod">
        <pc:chgData name="Mads Malthe Rifbjerg Søvndal" userId="1b58d0a7-33ec-4aeb-9712-69ec82eb12ff" providerId="ADAL" clId="{9AAE9258-B669-D446-9840-A2B632E6AD5A}" dt="2023-08-28T11:36:10.895" v="185" actId="27636"/>
        <pc:sldMkLst>
          <pc:docMk/>
          <pc:sldMk cId="3290681402" sldId="273"/>
        </pc:sldMkLst>
        <pc:spChg chg="mod">
          <ac:chgData name="Mads Malthe Rifbjerg Søvndal" userId="1b58d0a7-33ec-4aeb-9712-69ec82eb12ff" providerId="ADAL" clId="{9AAE9258-B669-D446-9840-A2B632E6AD5A}" dt="2023-08-28T11:36:10.895" v="185" actId="27636"/>
          <ac:spMkLst>
            <pc:docMk/>
            <pc:sldMk cId="3290681402" sldId="273"/>
            <ac:spMk id="2" creationId="{D61CBBAC-7961-9EEF-4596-825B7F408910}"/>
          </ac:spMkLst>
        </pc:spChg>
      </pc:sldChg>
      <pc:sldChg chg="del">
        <pc:chgData name="Mads Malthe Rifbjerg Søvndal" userId="1b58d0a7-33ec-4aeb-9712-69ec82eb12ff" providerId="ADAL" clId="{9AAE9258-B669-D446-9840-A2B632E6AD5A}" dt="2023-08-28T11:33:35.287" v="19" actId="2696"/>
        <pc:sldMkLst>
          <pc:docMk/>
          <pc:sldMk cId="1073917387" sldId="275"/>
        </pc:sldMkLst>
      </pc:sldChg>
      <pc:sldChg chg="del">
        <pc:chgData name="Mads Malthe Rifbjerg Søvndal" userId="1b58d0a7-33ec-4aeb-9712-69ec82eb12ff" providerId="ADAL" clId="{9AAE9258-B669-D446-9840-A2B632E6AD5A}" dt="2023-08-28T11:33:33.568" v="18" actId="2696"/>
        <pc:sldMkLst>
          <pc:docMk/>
          <pc:sldMk cId="1180353386" sldId="286"/>
        </pc:sldMkLst>
      </pc:sldChg>
      <pc:sldChg chg="del">
        <pc:chgData name="Mads Malthe Rifbjerg Søvndal" userId="1b58d0a7-33ec-4aeb-9712-69ec82eb12ff" providerId="ADAL" clId="{9AAE9258-B669-D446-9840-A2B632E6AD5A}" dt="2023-08-28T11:33:48.916" v="23" actId="2696"/>
        <pc:sldMkLst>
          <pc:docMk/>
          <pc:sldMk cId="144409079" sldId="289"/>
        </pc:sldMkLst>
      </pc:sldChg>
      <pc:sldChg chg="del">
        <pc:chgData name="Mads Malthe Rifbjerg Søvndal" userId="1b58d0a7-33ec-4aeb-9712-69ec82eb12ff" providerId="ADAL" clId="{9AAE9258-B669-D446-9840-A2B632E6AD5A}" dt="2023-08-28T11:33:31.857" v="17" actId="2696"/>
        <pc:sldMkLst>
          <pc:docMk/>
          <pc:sldMk cId="1486074269" sldId="309"/>
        </pc:sldMkLst>
      </pc:sldChg>
      <pc:sldChg chg="ord">
        <pc:chgData name="Mads Malthe Rifbjerg Søvndal" userId="1b58d0a7-33ec-4aeb-9712-69ec82eb12ff" providerId="ADAL" clId="{9AAE9258-B669-D446-9840-A2B632E6AD5A}" dt="2023-08-28T11:33:50.883" v="24" actId="20578"/>
        <pc:sldMkLst>
          <pc:docMk/>
          <pc:sldMk cId="1784133135" sldId="313"/>
        </pc:sldMkLst>
      </pc:sldChg>
      <pc:sldChg chg="del">
        <pc:chgData name="Mads Malthe Rifbjerg Søvndal" userId="1b58d0a7-33ec-4aeb-9712-69ec82eb12ff" providerId="ADAL" clId="{9AAE9258-B669-D446-9840-A2B632E6AD5A}" dt="2023-08-28T11:33:38.648" v="20" actId="2696"/>
        <pc:sldMkLst>
          <pc:docMk/>
          <pc:sldMk cId="2240035205" sldId="314"/>
        </pc:sldMkLst>
      </pc:sldChg>
      <pc:sldChg chg="del">
        <pc:chgData name="Mads Malthe Rifbjerg Søvndal" userId="1b58d0a7-33ec-4aeb-9712-69ec82eb12ff" providerId="ADAL" clId="{9AAE9258-B669-D446-9840-A2B632E6AD5A}" dt="2023-08-28T11:33:39.335" v="21" actId="2696"/>
        <pc:sldMkLst>
          <pc:docMk/>
          <pc:sldMk cId="78090471" sldId="315"/>
        </pc:sldMkLst>
      </pc:sldChg>
      <pc:sldChg chg="add del setBg">
        <pc:chgData name="Mads Malthe Rifbjerg Søvndal" userId="1b58d0a7-33ec-4aeb-9712-69ec82eb12ff" providerId="ADAL" clId="{9AAE9258-B669-D446-9840-A2B632E6AD5A}" dt="2023-08-28T11:31:18.432" v="5"/>
        <pc:sldMkLst>
          <pc:docMk/>
          <pc:sldMk cId="0" sldId="316"/>
        </pc:sldMkLst>
      </pc:sldChg>
      <pc:sldChg chg="new del">
        <pc:chgData name="Mads Malthe Rifbjerg Søvndal" userId="1b58d0a7-33ec-4aeb-9712-69ec82eb12ff" providerId="ADAL" clId="{9AAE9258-B669-D446-9840-A2B632E6AD5A}" dt="2023-08-28T11:38:10.651" v="198" actId="2696"/>
        <pc:sldMkLst>
          <pc:docMk/>
          <pc:sldMk cId="1977702888" sldId="317"/>
        </pc:sldMkLst>
      </pc:sldChg>
      <pc:sldChg chg="addSp delSp modSp add del mod setBg delDesignElem">
        <pc:chgData name="Mads Malthe Rifbjerg Søvndal" userId="1b58d0a7-33ec-4aeb-9712-69ec82eb12ff" providerId="ADAL" clId="{9AAE9258-B669-D446-9840-A2B632E6AD5A}" dt="2023-08-28T11:38:31.025" v="257" actId="20577"/>
        <pc:sldMkLst>
          <pc:docMk/>
          <pc:sldMk cId="1510355889" sldId="318"/>
        </pc:sldMkLst>
        <pc:spChg chg="mod">
          <ac:chgData name="Mads Malthe Rifbjerg Søvndal" userId="1b58d0a7-33ec-4aeb-9712-69ec82eb12ff" providerId="ADAL" clId="{9AAE9258-B669-D446-9840-A2B632E6AD5A}" dt="2023-08-28T11:38:21.785" v="213" actId="20577"/>
          <ac:spMkLst>
            <pc:docMk/>
            <pc:sldMk cId="1510355889" sldId="318"/>
            <ac:spMk id="2" creationId="{4662519E-6921-9B54-7A35-E357CBC23012}"/>
          </ac:spMkLst>
        </pc:spChg>
        <pc:spChg chg="mod">
          <ac:chgData name="Mads Malthe Rifbjerg Søvndal" userId="1b58d0a7-33ec-4aeb-9712-69ec82eb12ff" providerId="ADAL" clId="{9AAE9258-B669-D446-9840-A2B632E6AD5A}" dt="2023-08-28T11:38:31.025" v="257" actId="20577"/>
          <ac:spMkLst>
            <pc:docMk/>
            <pc:sldMk cId="1510355889" sldId="318"/>
            <ac:spMk id="3" creationId="{4923A5C0-2B9F-B35E-18C3-BED437EBD171}"/>
          </ac:spMkLst>
        </pc:spChg>
        <pc:spChg chg="add del">
          <ac:chgData name="Mads Malthe Rifbjerg Søvndal" userId="1b58d0a7-33ec-4aeb-9712-69ec82eb12ff" providerId="ADAL" clId="{9AAE9258-B669-D446-9840-A2B632E6AD5A}" dt="2023-08-28T11:38:07.550" v="196"/>
          <ac:spMkLst>
            <pc:docMk/>
            <pc:sldMk cId="1510355889" sldId="318"/>
            <ac:spMk id="9" creationId="{A34066D6-1B59-4642-A86D-39464CEE971B}"/>
          </ac:spMkLst>
        </pc:spChg>
        <pc:spChg chg="add del">
          <ac:chgData name="Mads Malthe Rifbjerg Søvndal" userId="1b58d0a7-33ec-4aeb-9712-69ec82eb12ff" providerId="ADAL" clId="{9AAE9258-B669-D446-9840-A2B632E6AD5A}" dt="2023-08-28T11:38:07.550" v="196"/>
          <ac:spMkLst>
            <pc:docMk/>
            <pc:sldMk cId="1510355889" sldId="318"/>
            <ac:spMk id="11" creationId="{18E928D9-3091-4385-B979-265D55AD02CE}"/>
          </ac:spMkLst>
        </pc:spChg>
        <pc:spChg chg="add del">
          <ac:chgData name="Mads Malthe Rifbjerg Søvndal" userId="1b58d0a7-33ec-4aeb-9712-69ec82eb12ff" providerId="ADAL" clId="{9AAE9258-B669-D446-9840-A2B632E6AD5A}" dt="2023-08-28T11:38:07.550" v="196"/>
          <ac:spMkLst>
            <pc:docMk/>
            <pc:sldMk cId="1510355889" sldId="318"/>
            <ac:spMk id="13" creationId="{7D602432-D774-4CF5-94E8-7D52D01059D2}"/>
          </ac:spMkLst>
        </pc:spChg>
        <pc:spChg chg="add del">
          <ac:chgData name="Mads Malthe Rifbjerg Søvndal" userId="1b58d0a7-33ec-4aeb-9712-69ec82eb12ff" providerId="ADAL" clId="{9AAE9258-B669-D446-9840-A2B632E6AD5A}" dt="2023-08-28T11:38:07.550" v="196"/>
          <ac:spMkLst>
            <pc:docMk/>
            <pc:sldMk cId="1510355889" sldId="318"/>
            <ac:spMk id="15" creationId="{CBF9EBB4-5078-47B2-AAA0-DF4A88D8182A}"/>
          </ac:spMkLst>
        </pc:spChg>
      </pc:sldChg>
      <pc:sldChg chg="add del">
        <pc:chgData name="Mads Malthe Rifbjerg Søvndal" userId="1b58d0a7-33ec-4aeb-9712-69ec82eb12ff" providerId="ADAL" clId="{9AAE9258-B669-D446-9840-A2B632E6AD5A}" dt="2023-08-28T11:38:07.664" v="197"/>
        <pc:sldMkLst>
          <pc:docMk/>
          <pc:sldMk cId="2471431558" sldId="319"/>
        </pc:sldMkLst>
      </pc:sldChg>
      <pc:sldChg chg="add del">
        <pc:chgData name="Mads Malthe Rifbjerg Søvndal" userId="1b58d0a7-33ec-4aeb-9712-69ec82eb12ff" providerId="ADAL" clId="{9AAE9258-B669-D446-9840-A2B632E6AD5A}" dt="2023-08-28T11:38:07.664" v="197"/>
        <pc:sldMkLst>
          <pc:docMk/>
          <pc:sldMk cId="4180294319" sldId="320"/>
        </pc:sldMkLst>
      </pc:sldChg>
      <pc:sldChg chg="add del">
        <pc:chgData name="Mads Malthe Rifbjerg Søvndal" userId="1b58d0a7-33ec-4aeb-9712-69ec82eb12ff" providerId="ADAL" clId="{9AAE9258-B669-D446-9840-A2B632E6AD5A}" dt="2023-08-28T11:38:07.664" v="197"/>
        <pc:sldMkLst>
          <pc:docMk/>
          <pc:sldMk cId="1569110461" sldId="321"/>
        </pc:sldMkLst>
      </pc:sldChg>
      <pc:sldChg chg="modSp add del mod">
        <pc:chgData name="Mads Malthe Rifbjerg Søvndal" userId="1b58d0a7-33ec-4aeb-9712-69ec82eb12ff" providerId="ADAL" clId="{9AAE9258-B669-D446-9840-A2B632E6AD5A}" dt="2023-08-28T11:38:07.664" v="197"/>
        <pc:sldMkLst>
          <pc:docMk/>
          <pc:sldMk cId="77701450" sldId="322"/>
        </pc:sldMkLst>
        <pc:spChg chg="mod">
          <ac:chgData name="Mads Malthe Rifbjerg Søvndal" userId="1b58d0a7-33ec-4aeb-9712-69ec82eb12ff" providerId="ADAL" clId="{9AAE9258-B669-D446-9840-A2B632E6AD5A}" dt="2023-08-28T11:38:07.550" v="196"/>
          <ac:spMkLst>
            <pc:docMk/>
            <pc:sldMk cId="77701450" sldId="322"/>
            <ac:spMk id="2" creationId="{9CC68A05-11AE-6324-6429-A054112C917C}"/>
          </ac:spMkLst>
        </pc:spChg>
      </pc:sldChg>
      <pc:sldChg chg="addSp delSp modSp new mod setBg">
        <pc:chgData name="Mads Malthe Rifbjerg Søvndal" userId="1b58d0a7-33ec-4aeb-9712-69ec82eb12ff" providerId="ADAL" clId="{9AAE9258-B669-D446-9840-A2B632E6AD5A}" dt="2023-08-28T11:42:09.439" v="315" actId="1076"/>
        <pc:sldMkLst>
          <pc:docMk/>
          <pc:sldMk cId="2778457373" sldId="323"/>
        </pc:sldMkLst>
        <pc:spChg chg="add del mod">
          <ac:chgData name="Mads Malthe Rifbjerg Søvndal" userId="1b58d0a7-33ec-4aeb-9712-69ec82eb12ff" providerId="ADAL" clId="{9AAE9258-B669-D446-9840-A2B632E6AD5A}" dt="2023-08-28T11:41:38.867" v="312"/>
          <ac:spMkLst>
            <pc:docMk/>
            <pc:sldMk cId="2778457373" sldId="323"/>
            <ac:spMk id="2" creationId="{30C5F179-32A9-363D-323C-AB415BF65954}"/>
          </ac:spMkLst>
        </pc:spChg>
        <pc:spChg chg="add mod">
          <ac:chgData name="Mads Malthe Rifbjerg Søvndal" userId="1b58d0a7-33ec-4aeb-9712-69ec82eb12ff" providerId="ADAL" clId="{9AAE9258-B669-D446-9840-A2B632E6AD5A}" dt="2023-08-28T11:41:53.967" v="313" actId="26606"/>
          <ac:spMkLst>
            <pc:docMk/>
            <pc:sldMk cId="2778457373" sldId="323"/>
            <ac:spMk id="3" creationId="{FD98EA08-D818-C1E5-2ED3-85F2527B8AD9}"/>
          </ac:spMkLst>
        </pc:spChg>
        <pc:spChg chg="add">
          <ac:chgData name="Mads Malthe Rifbjerg Søvndal" userId="1b58d0a7-33ec-4aeb-9712-69ec82eb12ff" providerId="ADAL" clId="{9AAE9258-B669-D446-9840-A2B632E6AD5A}" dt="2023-08-28T11:41:53.967" v="313" actId="26606"/>
          <ac:spMkLst>
            <pc:docMk/>
            <pc:sldMk cId="2778457373" sldId="323"/>
            <ac:spMk id="10" creationId="{23DA7759-3209-4FE2-96D1-4EEDD81E9EA0}"/>
          </ac:spMkLst>
        </pc:spChg>
        <pc:spChg chg="add">
          <ac:chgData name="Mads Malthe Rifbjerg Søvndal" userId="1b58d0a7-33ec-4aeb-9712-69ec82eb12ff" providerId="ADAL" clId="{9AAE9258-B669-D446-9840-A2B632E6AD5A}" dt="2023-08-28T11:41:53.967" v="313" actId="26606"/>
          <ac:spMkLst>
            <pc:docMk/>
            <pc:sldMk cId="2778457373" sldId="323"/>
            <ac:spMk id="12" creationId="{41460DAD-8769-4C9F-9C8C-BB0443909D76}"/>
          </ac:spMkLst>
        </pc:spChg>
        <pc:spChg chg="add">
          <ac:chgData name="Mads Malthe Rifbjerg Søvndal" userId="1b58d0a7-33ec-4aeb-9712-69ec82eb12ff" providerId="ADAL" clId="{9AAE9258-B669-D446-9840-A2B632E6AD5A}" dt="2023-08-28T11:41:53.967" v="313" actId="26606"/>
          <ac:spMkLst>
            <pc:docMk/>
            <pc:sldMk cId="2778457373" sldId="323"/>
            <ac:spMk id="14" creationId="{2EB492CD-616E-47F8-933B-5E2D952A0593}"/>
          </ac:spMkLst>
        </pc:spChg>
        <pc:spChg chg="add">
          <ac:chgData name="Mads Malthe Rifbjerg Søvndal" userId="1b58d0a7-33ec-4aeb-9712-69ec82eb12ff" providerId="ADAL" clId="{9AAE9258-B669-D446-9840-A2B632E6AD5A}" dt="2023-08-28T11:41:53.967" v="313" actId="26606"/>
          <ac:spMkLst>
            <pc:docMk/>
            <pc:sldMk cId="2778457373" sldId="323"/>
            <ac:spMk id="16" creationId="{59383CF9-23B5-4335-9B21-1791C4CF1C75}"/>
          </ac:spMkLst>
        </pc:spChg>
        <pc:spChg chg="add">
          <ac:chgData name="Mads Malthe Rifbjerg Søvndal" userId="1b58d0a7-33ec-4aeb-9712-69ec82eb12ff" providerId="ADAL" clId="{9AAE9258-B669-D446-9840-A2B632E6AD5A}" dt="2023-08-28T11:41:53.967" v="313" actId="26606"/>
          <ac:spMkLst>
            <pc:docMk/>
            <pc:sldMk cId="2778457373" sldId="323"/>
            <ac:spMk id="18" creationId="{0007FE00-9498-4706-B255-6437B0252C02}"/>
          </ac:spMkLst>
        </pc:spChg>
        <pc:picChg chg="add mod">
          <ac:chgData name="Mads Malthe Rifbjerg Søvndal" userId="1b58d0a7-33ec-4aeb-9712-69ec82eb12ff" providerId="ADAL" clId="{9AAE9258-B669-D446-9840-A2B632E6AD5A}" dt="2023-08-28T11:42:09.439" v="315" actId="1076"/>
          <ac:picMkLst>
            <pc:docMk/>
            <pc:sldMk cId="2778457373" sldId="323"/>
            <ac:picMk id="4" creationId="{66921C4D-90AE-A775-9494-C7255DBFC4CD}"/>
          </ac:picMkLst>
        </pc:picChg>
        <pc:picChg chg="add">
          <ac:chgData name="Mads Malthe Rifbjerg Søvndal" userId="1b58d0a7-33ec-4aeb-9712-69ec82eb12ff" providerId="ADAL" clId="{9AAE9258-B669-D446-9840-A2B632E6AD5A}" dt="2023-08-28T11:41:53.967" v="313" actId="26606"/>
          <ac:picMkLst>
            <pc:docMk/>
            <pc:sldMk cId="2778457373" sldId="323"/>
            <ac:picMk id="7" creationId="{09F5CE6A-57FF-343A-2DCE-668DEACDAC5F}"/>
          </ac:picMkLst>
        </pc:picChg>
      </pc:sldChg>
      <pc:sldChg chg="addSp modSp new mod">
        <pc:chgData name="Mads Malthe Rifbjerg Søvndal" userId="1b58d0a7-33ec-4aeb-9712-69ec82eb12ff" providerId="ADAL" clId="{9AAE9258-B669-D446-9840-A2B632E6AD5A}" dt="2023-08-29T06:13:36.570" v="323" actId="1076"/>
        <pc:sldMkLst>
          <pc:docMk/>
          <pc:sldMk cId="2954558053" sldId="324"/>
        </pc:sldMkLst>
        <pc:spChg chg="add mod">
          <ac:chgData name="Mads Malthe Rifbjerg Søvndal" userId="1b58d0a7-33ec-4aeb-9712-69ec82eb12ff" providerId="ADAL" clId="{9AAE9258-B669-D446-9840-A2B632E6AD5A}" dt="2023-08-29T06:13:36.570" v="323" actId="1076"/>
          <ac:spMkLst>
            <pc:docMk/>
            <pc:sldMk cId="2954558053" sldId="324"/>
            <ac:spMk id="5" creationId="{2E7742DF-04ED-E3D0-F4FC-EA0CCBEDFA36}"/>
          </ac:spMkLst>
        </pc:spChg>
        <pc:picChg chg="add mod">
          <ac:chgData name="Mads Malthe Rifbjerg Søvndal" userId="1b58d0a7-33ec-4aeb-9712-69ec82eb12ff" providerId="ADAL" clId="{9AAE9258-B669-D446-9840-A2B632E6AD5A}" dt="2023-08-29T06:12:35.866" v="319" actId="962"/>
          <ac:picMkLst>
            <pc:docMk/>
            <pc:sldMk cId="2954558053" sldId="324"/>
            <ac:picMk id="3" creationId="{A205F121-E0FE-95A1-5753-BFE4F9F5F98D}"/>
          </ac:picMkLst>
        </pc:picChg>
      </pc:sldChg>
      <pc:sldChg chg="addSp delSp modSp new mod">
        <pc:chgData name="Mads Malthe Rifbjerg Søvndal" userId="1b58d0a7-33ec-4aeb-9712-69ec82eb12ff" providerId="ADAL" clId="{9AAE9258-B669-D446-9840-A2B632E6AD5A}" dt="2023-08-29T06:16:20.179" v="339" actId="14100"/>
        <pc:sldMkLst>
          <pc:docMk/>
          <pc:sldMk cId="3537434409" sldId="325"/>
        </pc:sldMkLst>
        <pc:spChg chg="add del">
          <ac:chgData name="Mads Malthe Rifbjerg Søvndal" userId="1b58d0a7-33ec-4aeb-9712-69ec82eb12ff" providerId="ADAL" clId="{9AAE9258-B669-D446-9840-A2B632E6AD5A}" dt="2023-08-29T06:15:07.537" v="326" actId="22"/>
          <ac:spMkLst>
            <pc:docMk/>
            <pc:sldMk cId="3537434409" sldId="325"/>
            <ac:spMk id="3" creationId="{F793DFE9-70E8-670E-A3BA-5DF212D011F4}"/>
          </ac:spMkLst>
        </pc:spChg>
        <pc:picChg chg="add del mod">
          <ac:chgData name="Mads Malthe Rifbjerg Søvndal" userId="1b58d0a7-33ec-4aeb-9712-69ec82eb12ff" providerId="ADAL" clId="{9AAE9258-B669-D446-9840-A2B632E6AD5A}" dt="2023-08-29T06:16:14.725" v="336" actId="478"/>
          <ac:picMkLst>
            <pc:docMk/>
            <pc:sldMk cId="3537434409" sldId="325"/>
            <ac:picMk id="5" creationId="{7355DCA8-6C06-3D9E-F125-1B9FFC69780F}"/>
          </ac:picMkLst>
        </pc:picChg>
        <pc:picChg chg="add mod">
          <ac:chgData name="Mads Malthe Rifbjerg Søvndal" userId="1b58d0a7-33ec-4aeb-9712-69ec82eb12ff" providerId="ADAL" clId="{9AAE9258-B669-D446-9840-A2B632E6AD5A}" dt="2023-08-29T06:16:20.179" v="339" actId="14100"/>
          <ac:picMkLst>
            <pc:docMk/>
            <pc:sldMk cId="3537434409" sldId="325"/>
            <ac:picMk id="7" creationId="{E43EF11B-20BA-B46F-0FF9-FDAF666FEFC4}"/>
          </ac:picMkLst>
        </pc:picChg>
        <pc:picChg chg="add mod">
          <ac:chgData name="Mads Malthe Rifbjerg Søvndal" userId="1b58d0a7-33ec-4aeb-9712-69ec82eb12ff" providerId="ADAL" clId="{9AAE9258-B669-D446-9840-A2B632E6AD5A}" dt="2023-08-29T06:15:45.212" v="331" actId="14100"/>
          <ac:picMkLst>
            <pc:docMk/>
            <pc:sldMk cId="3537434409" sldId="325"/>
            <ac:picMk id="1026" creationId="{3CB335BA-BEAA-A357-848C-D249701D16C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B0F5B-F447-49A6-A3C6-DDC715CE2313}" type="datetimeFigureOut">
              <a:rPr lang="da-DK" smtClean="0"/>
              <a:t>29.08.2023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3D562-61A3-420A-BAAC-37E8ED5FB6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8704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FEC23-35BF-4346-9383-A6079B83A1A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587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FEC23-35BF-4346-9383-A6079B83A1A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723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FEC23-35BF-4346-9383-A6079B83A1A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656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Italesæt at dette kalder man baggrundsvariabler.</a:t>
            </a:r>
            <a:r>
              <a:rPr lang="da-DK" dirty="0">
                <a:effectLst/>
              </a:rPr>
              <a:t> </a:t>
            </a:r>
            <a:endParaRPr lang="da-DK" dirty="0"/>
          </a:p>
          <a:p>
            <a:endParaRPr lang="da-DK" dirty="0"/>
          </a:p>
          <a:p>
            <a:r>
              <a:rPr lang="da-DK" dirty="0"/>
              <a:t>SKRIV PIERRE BOURDIEU SOM EKSEMPEL PÅ EN DER BESKÆFTIGER SIG MEGET MED DET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FEC23-35BF-4346-9383-A6079B83A1A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8418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3D562-61A3-420A-BAAC-37E8ED5FB686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6765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73ED0CC-082F-4160-86E5-0D6041F12778}" type="datetime1">
              <a:rPr lang="en-US" smtClean="0"/>
              <a:t>8/29/23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31194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0568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01706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3379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8/29/23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055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8/29/23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98320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8/29/23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0925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79708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52157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88785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727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29.08.2023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9068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29.08.2023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0150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29.08.2023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153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29.08.2023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4150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29.08.2023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6849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29.08.2023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41351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29.08.2023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18930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29.08.2023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7562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29.08.2023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07014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29.08.2023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75186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29.08.2023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92527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8/29/23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216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8/29/23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1229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35901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98436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8/29/23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58065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8/29/23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5051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8/29/23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097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13405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7931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69035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869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073ED0CC-082F-4160-86E5-0D6041F12778}" type="datetime1">
              <a:rPr lang="en-US" smtClean="0"/>
              <a:t>8/29/23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0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D1E4D-6B93-4EE9-8A10-B8AD336451E2}" type="datetimeFigureOut">
              <a:rPr lang="da-DK" smtClean="0"/>
              <a:pPr/>
              <a:t>29.08.2023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865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8/29/23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41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0UwMgPLkWM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youtube.com/watch?v=j1nhb07He1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nyheder.tv2.dk/krimi/2023-08-28-politiet-vil-lukke-pusher-street-men-kan-ikke-svare-paa-centralt-spoergsmaal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6530F7-7044-4A2A-A828-F1D16A62F8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5413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7A8281F-0639-4771-B2FF-B906DB3C6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7918" y="2331046"/>
            <a:ext cx="9440034" cy="769474"/>
          </a:xfrm>
        </p:spPr>
        <p:txBody>
          <a:bodyPr>
            <a:normAutofit fontScale="90000"/>
          </a:bodyPr>
          <a:lstStyle/>
          <a:p>
            <a:r>
              <a:rPr lang="da-DK" dirty="0"/>
              <a:t>LIVSSTIL </a:t>
            </a:r>
          </a:p>
        </p:txBody>
      </p:sp>
    </p:spTree>
    <p:extLst>
      <p:ext uri="{BB962C8B-B14F-4D97-AF65-F5344CB8AC3E}">
        <p14:creationId xmlns:p14="http://schemas.microsoft.com/office/powerpoint/2010/main" val="2129843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1200" y="686885"/>
            <a:ext cx="8229600" cy="513127"/>
          </a:xfrm>
        </p:spPr>
        <p:txBody>
          <a:bodyPr>
            <a:normAutofit fontScale="90000"/>
          </a:bodyPr>
          <a:lstStyle/>
          <a:p>
            <a:r>
              <a:rPr lang="da-DK" dirty="0"/>
              <a:t>Pierre Bourdieu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57262" y="1200012"/>
            <a:ext cx="8307810" cy="4457975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da-DK" dirty="0"/>
              <a:t>Hans praksisteori (begrebsapparat) kan blandt andet forklare os forskelle i adfærd og forbrug vi kan observere mellem folk.</a:t>
            </a:r>
          </a:p>
          <a:p>
            <a:endParaRPr lang="da-DK" b="1" u="sng" dirty="0"/>
          </a:p>
        </p:txBody>
      </p:sp>
      <p:pic>
        <p:nvPicPr>
          <p:cNvPr id="6" name="Picture 9" descr="pierre_bourdieu">
            <a:extLst>
              <a:ext uri="{FF2B5EF4-FFF2-40B4-BE49-F238E27FC236}">
                <a16:creationId xmlns:a16="http://schemas.microsoft.com/office/drawing/2014/main" id="{0384DC01-2435-4F1B-A46B-16CAC1F54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38924" y="297464"/>
            <a:ext cx="2001695" cy="2819028"/>
          </a:xfrm>
          <a:prstGeom prst="rect">
            <a:avLst/>
          </a:prstGeom>
          <a:noFill/>
          <a:ln/>
        </p:spPr>
      </p:pic>
      <p:pic>
        <p:nvPicPr>
          <p:cNvPr id="7" name="Pladsholder til indhold 3">
            <a:extLst>
              <a:ext uri="{FF2B5EF4-FFF2-40B4-BE49-F238E27FC236}">
                <a16:creationId xmlns:a16="http://schemas.microsoft.com/office/drawing/2014/main" id="{E6A582BA-61FA-47B0-94A6-B6CD83074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09" y="2501852"/>
            <a:ext cx="8853785" cy="356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3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0F6165-DD2C-4ED9-9E3E-C7CEF8A02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868" y="0"/>
            <a:ext cx="9875520" cy="1356360"/>
          </a:xfrm>
        </p:spPr>
        <p:txBody>
          <a:bodyPr/>
          <a:lstStyle/>
          <a:p>
            <a:r>
              <a:rPr lang="da-DK" dirty="0"/>
              <a:t>De fem livsstile - Minervamodellen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E0D38E-04D0-46F5-98ED-EE9C7D15BDE4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6200000">
            <a:off x="9466870" y="4130374"/>
            <a:ext cx="4744432" cy="3566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600" dirty="0"/>
              <a:t>Hvis du vil vide mere: </a:t>
            </a:r>
            <a:r>
              <a:rPr lang="da-DK" sz="1600" dirty="0">
                <a:hlinkClick r:id="rId2"/>
              </a:rPr>
              <a:t>Henrik Dahl &amp; Minervamodellen</a:t>
            </a:r>
            <a:endParaRPr lang="da-DK" sz="1600" dirty="0"/>
          </a:p>
        </p:txBody>
      </p:sp>
      <p:pic>
        <p:nvPicPr>
          <p:cNvPr id="4" name="Picture 2" descr="Figur 5.2 Minervamodellen">
            <a:extLst>
              <a:ext uri="{FF2B5EF4-FFF2-40B4-BE49-F238E27FC236}">
                <a16:creationId xmlns:a16="http://schemas.microsoft.com/office/drawing/2014/main" id="{BD966EF7-D093-4A49-9EB9-6277D704BB8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79" y="1027060"/>
            <a:ext cx="5754990" cy="54559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9639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boks 1"/>
          <p:cNvSpPr txBox="1"/>
          <p:nvPr/>
        </p:nvSpPr>
        <p:spPr>
          <a:xfrm>
            <a:off x="5376541" y="1386923"/>
            <a:ext cx="6815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Pia Kjærsgaard – Dansk Folkeparti.</a:t>
            </a:r>
          </a:p>
        </p:txBody>
      </p:sp>
      <p:pic>
        <p:nvPicPr>
          <p:cNvPr id="3" name="Picture 4" descr="Folketingsvalget 2022 – fem stærke kandidater valgt ind – Dansk Folkeparti">
            <a:extLst>
              <a:ext uri="{FF2B5EF4-FFF2-40B4-BE49-F238E27FC236}">
                <a16:creationId xmlns:a16="http://schemas.microsoft.com/office/drawing/2014/main" id="{0060ECE2-3252-5FA5-F838-D114F321A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98"/>
            <a:ext cx="5129213" cy="683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boks 1"/>
          <p:cNvSpPr txBox="1"/>
          <p:nvPr/>
        </p:nvSpPr>
        <p:spPr>
          <a:xfrm>
            <a:off x="376518" y="753417"/>
            <a:ext cx="44235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Mads Steffensen – radio- og tv-vært </a:t>
            </a:r>
          </a:p>
        </p:txBody>
      </p:sp>
      <p:pic>
        <p:nvPicPr>
          <p:cNvPr id="4098" name="Picture 2" descr="Kender du typen? | Listen Notes">
            <a:extLst>
              <a:ext uri="{FF2B5EF4-FFF2-40B4-BE49-F238E27FC236}">
                <a16:creationId xmlns:a16="http://schemas.microsoft.com/office/drawing/2014/main" id="{6C38029D-68B7-F55F-1778-D02065D2F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953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boks 2"/>
          <p:cNvSpPr txBox="1"/>
          <p:nvPr/>
        </p:nvSpPr>
        <p:spPr>
          <a:xfrm>
            <a:off x="1811524" y="14194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Mads Mikkelsen – skuespiller </a:t>
            </a:r>
          </a:p>
        </p:txBody>
      </p:sp>
      <p:pic>
        <p:nvPicPr>
          <p:cNvPr id="1026" name="Picture 2" descr="Mads Mikkelsen om 'Indiana Jones 5': &quot;Alt det, jeg ønskede, det skulle være&quot;">
            <a:extLst>
              <a:ext uri="{FF2B5EF4-FFF2-40B4-BE49-F238E27FC236}">
                <a16:creationId xmlns:a16="http://schemas.microsoft.com/office/drawing/2014/main" id="{C7BED616-2D90-6F2C-EA86-8CB4CF436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940" y="795518"/>
            <a:ext cx="10399059" cy="584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D57C03-2BCC-7083-6860-C72410664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71" y="314979"/>
            <a:ext cx="4652682" cy="1143000"/>
          </a:xfrm>
        </p:spPr>
        <p:txBody>
          <a:bodyPr>
            <a:normAutofit fontScale="90000"/>
          </a:bodyPr>
          <a:lstStyle/>
          <a:p>
            <a:r>
              <a:rPr lang="da-DK" dirty="0"/>
              <a:t>Tobias Rahim – musiker </a:t>
            </a:r>
          </a:p>
        </p:txBody>
      </p:sp>
      <p:pic>
        <p:nvPicPr>
          <p:cNvPr id="3074" name="Picture 2" descr="Repræsenterer Tobias Rahim et endegyldigt brud med det toksiske mandeideal  eller er det bare gammel maskulinitet på nye flasker? - Konfront">
            <a:extLst>
              <a:ext uri="{FF2B5EF4-FFF2-40B4-BE49-F238E27FC236}">
                <a16:creationId xmlns:a16="http://schemas.microsoft.com/office/drawing/2014/main" id="{E6B21FB0-DF2B-2A7F-6DEF-73702EB68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632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A35500-5C70-42ED-8C01-4ECC415B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53656"/>
            <a:ext cx="9875520" cy="1356360"/>
          </a:xfrm>
        </p:spPr>
        <p:txBody>
          <a:bodyPr/>
          <a:lstStyle/>
          <a:p>
            <a:r>
              <a:rPr lang="da-DK" b="1" dirty="0"/>
              <a:t>Minervamodellen og anvendelse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9E572E2-940B-4CDC-8EE0-7A8054914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328" y="1206631"/>
            <a:ext cx="9673472" cy="4919533"/>
          </a:xfrm>
        </p:spPr>
        <p:txBody>
          <a:bodyPr>
            <a:normAutofit/>
          </a:bodyPr>
          <a:lstStyle/>
          <a:p>
            <a:r>
              <a:rPr lang="da-DK" sz="2500" dirty="0"/>
              <a:t>Minervamodellen bruges til marketing af målrettede reklamer mod et segment.</a:t>
            </a:r>
          </a:p>
          <a:p>
            <a:r>
              <a:rPr lang="da-DK" sz="2500" dirty="0"/>
              <a:t>Se følgende reklame: </a:t>
            </a:r>
            <a:r>
              <a:rPr lang="da-DK" sz="2500" dirty="0">
                <a:hlinkClick r:id="rId2"/>
              </a:rPr>
              <a:t>SAS reklame</a:t>
            </a:r>
            <a:endParaRPr lang="da-DK" sz="2500" dirty="0"/>
          </a:p>
          <a:p>
            <a:r>
              <a:rPr lang="da-DK" sz="2500" dirty="0"/>
              <a:t>Hvilket segment henvender videoen sig til? Hvorfor?</a:t>
            </a:r>
          </a:p>
          <a:p>
            <a:r>
              <a:rPr lang="da-DK" sz="2500" dirty="0"/>
              <a:t>Hvordan skulle den ændres hvis den skulle henvende sig til et andet segment?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Picture 2" descr="Billedresultat for sas">
            <a:extLst>
              <a:ext uri="{FF2B5EF4-FFF2-40B4-BE49-F238E27FC236}">
                <a16:creationId xmlns:a16="http://schemas.microsoft.com/office/drawing/2014/main" id="{B9A587FA-6194-4B8C-A97C-3494ECAEE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812" y="4483774"/>
            <a:ext cx="4164806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133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 – elevfeedback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09600" y="1219201"/>
            <a:ext cx="10972800" cy="5638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10 min. Noteskrivning: </a:t>
            </a:r>
          </a:p>
          <a:p>
            <a:pPr marL="0" indent="0">
              <a:buNone/>
            </a:pPr>
            <a:endParaRPr lang="da-DK" dirty="0"/>
          </a:p>
          <a:p>
            <a:pPr marL="385763" indent="-385763">
              <a:buFont typeface="+mj-lt"/>
              <a:buAutoNum type="arabicPeriod"/>
            </a:pPr>
            <a:r>
              <a:rPr lang="da-DK" dirty="0"/>
              <a:t>Hvad betyder livsstil og hvad handler livsstilsbegrebet om? </a:t>
            </a:r>
          </a:p>
          <a:p>
            <a:pPr marL="385763" indent="-385763">
              <a:buFont typeface="+mj-lt"/>
              <a:buAutoNum type="arabicPeriod"/>
            </a:pPr>
            <a:endParaRPr lang="da-DK" dirty="0"/>
          </a:p>
          <a:p>
            <a:pPr marL="385763" indent="-385763">
              <a:buFont typeface="+mj-lt"/>
              <a:buAutoNum type="arabicPeriod"/>
            </a:pPr>
            <a:r>
              <a:rPr lang="da-DK" dirty="0"/>
              <a:t>Hvad beskriver de to akser i </a:t>
            </a:r>
            <a:r>
              <a:rPr lang="da-DK" dirty="0" err="1"/>
              <a:t>minarvamodellen</a:t>
            </a:r>
            <a:r>
              <a:rPr lang="da-DK" dirty="0"/>
              <a:t>?</a:t>
            </a:r>
          </a:p>
          <a:p>
            <a:pPr marL="385763" indent="-385763">
              <a:buFont typeface="+mj-lt"/>
              <a:buAutoNum type="arabicPeriod"/>
            </a:pPr>
            <a:endParaRPr lang="da-DK" dirty="0"/>
          </a:p>
          <a:p>
            <a:pPr marL="385763" indent="-385763">
              <a:buFont typeface="+mj-lt"/>
              <a:buAutoNum type="arabicPeriod"/>
            </a:pPr>
            <a:r>
              <a:rPr lang="da-DK" dirty="0"/>
              <a:t>Hvorfra kommer din livsstil?</a:t>
            </a:r>
          </a:p>
          <a:p>
            <a:pPr marL="385763" indent="-385763">
              <a:buFont typeface="+mj-lt"/>
              <a:buAutoNum type="arabicPeriod"/>
            </a:pPr>
            <a:endParaRPr lang="da-DK" dirty="0"/>
          </a:p>
          <a:p>
            <a:pPr marL="385763" indent="-385763">
              <a:buFont typeface="+mj-lt"/>
              <a:buAutoNum type="arabicPeriod"/>
            </a:pPr>
            <a:r>
              <a:rPr lang="da-DK" dirty="0"/>
              <a:t>Hvordan hænger Bourdieu og livsstil sammen? Brug begreberne ”kapitaler”, ”habitus” og ”felt” </a:t>
            </a:r>
          </a:p>
          <a:p>
            <a:pPr marL="385763" indent="-385763">
              <a:buFont typeface="+mj-lt"/>
              <a:buAutoNum type="arabicPeriod"/>
            </a:pPr>
            <a:endParaRPr lang="da-DK" dirty="0"/>
          </a:p>
          <a:p>
            <a:pPr marL="385763" indent="-385763">
              <a:buFont typeface="+mj-lt"/>
              <a:buAutoNum type="arabicPeriod"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97714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1CBBAC-7961-9EEF-4596-825B7F408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BEGREBET ‘BAGGRUNDSVARIABEL’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28ABF7-A2A0-9722-8AB9-38BBBACB2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Hvorfra kommer din livsstil?</a:t>
            </a:r>
          </a:p>
          <a:p>
            <a:pPr lvl="1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da-DK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Opvækst/forældre og uddannelse.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Hvordan kan vores opvækst være forskellig?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da-DK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CD60E96-2D4B-4B14-90F0-0F784FAA5027}"/>
              </a:ext>
            </a:extLst>
          </p:cNvPr>
          <p:cNvSpPr txBox="1"/>
          <p:nvPr/>
        </p:nvSpPr>
        <p:spPr>
          <a:xfrm>
            <a:off x="7805853" y="3777117"/>
            <a:ext cx="4043055" cy="158761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3E577CD9-11C3-35FE-095D-9F6FA956686F}"/>
              </a:ext>
            </a:extLst>
          </p:cNvPr>
          <p:cNvSpPr txBox="1"/>
          <p:nvPr/>
        </p:nvSpPr>
        <p:spPr>
          <a:xfrm>
            <a:off x="405163" y="3777117"/>
            <a:ext cx="3653882" cy="158761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9DFCDF65-BAB4-5827-4865-FDF8287DCADC}"/>
              </a:ext>
            </a:extLst>
          </p:cNvPr>
          <p:cNvCxnSpPr>
            <a:cxnSpLocks/>
          </p:cNvCxnSpPr>
          <p:nvPr/>
        </p:nvCxnSpPr>
        <p:spPr>
          <a:xfrm>
            <a:off x="4393580" y="4572000"/>
            <a:ext cx="3044283" cy="0"/>
          </a:xfrm>
          <a:prstGeom prst="straightConnector1">
            <a:avLst/>
          </a:prstGeom>
          <a:ln w="174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681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ekantet abstrakt baggrund">
            <a:extLst>
              <a:ext uri="{FF2B5EF4-FFF2-40B4-BE49-F238E27FC236}">
                <a16:creationId xmlns:a16="http://schemas.microsoft.com/office/drawing/2014/main" id="{94BA66F4-28CA-E366-D8D9-3C3211762C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93" r="18855" b="-1"/>
          <a:stretch/>
        </p:blipFill>
        <p:spPr>
          <a:xfrm>
            <a:off x="5101771" y="10"/>
            <a:ext cx="7094361" cy="68579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34066D6-1B59-4642-A86D-39464CEE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527208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1718653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62519E-6921-9B54-7A35-E357CBC230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795509"/>
            <a:ext cx="4092525" cy="2798604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UGENS EMNE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923A5C0-2B9F-B35E-18C3-BED437EBD1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3686187"/>
            <a:ext cx="4092525" cy="2292581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FFFFFF"/>
                </a:solidFill>
              </a:rPr>
              <a:t>Hvordan holder man sig opdateret?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a-DK" dirty="0">
              <a:solidFill>
                <a:srgbClr val="FFFFFF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1186" y="4626633"/>
            <a:ext cx="491961" cy="49196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F9EBB4-5078-47B2-AAA0-DF4A88D81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7932" y="5011563"/>
            <a:ext cx="731558" cy="731558"/>
          </a:xfrm>
          <a:prstGeom prst="rect">
            <a:avLst/>
          </a:prstGeom>
          <a:noFill/>
          <a:ln w="127000"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355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91583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BBF5207-A4ED-E678-51D5-CD81A6705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7593"/>
            <a:ext cx="4467792" cy="306054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Podcast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0D33F9-0CA8-5242-B7D6-2E89160EB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00209"/>
            <a:ext cx="4467792" cy="241019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Smart </a:t>
            </a:r>
            <a:r>
              <a:rPr lang="en-US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genvej</a:t>
            </a: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til</a:t>
            </a: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at </a:t>
            </a:r>
            <a:r>
              <a:rPr lang="en-US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holde</a:t>
            </a: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sig </a:t>
            </a:r>
            <a:r>
              <a:rPr lang="en-US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orienteret</a:t>
            </a: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om </a:t>
            </a:r>
            <a:r>
              <a:rPr lang="en-US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nyheder</a:t>
            </a: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US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eller</a:t>
            </a: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dykke</a:t>
            </a: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ned</a:t>
            </a: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emner</a:t>
            </a: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indent="0">
              <a:buNone/>
            </a:pPr>
            <a:endParaRPr lang="en-US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FFFFFF"/>
                </a:solidFill>
              </a:rPr>
              <a:t>Aviser</a:t>
            </a:r>
            <a:r>
              <a:rPr lang="en-US" dirty="0">
                <a:solidFill>
                  <a:srgbClr val="FFFFFF"/>
                </a:solidFill>
              </a:rPr>
              <a:t> – DR - </a:t>
            </a:r>
            <a:r>
              <a:rPr lang="en-US" dirty="0" err="1">
                <a:solidFill>
                  <a:srgbClr val="FFFFFF"/>
                </a:solidFill>
              </a:rPr>
              <a:t>udlandske</a:t>
            </a:r>
            <a:endParaRPr lang="en-US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9419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9E36862A-CB14-8B8E-322B-174DAEF6BC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-2"/>
          <a:stretch/>
        </p:blipFill>
        <p:spPr>
          <a:xfrm>
            <a:off x="6223623" y="1374798"/>
            <a:ext cx="4108404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9699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477C7F06-ADA6-6E6A-6653-AC5C7E406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5543" y="1123526"/>
            <a:ext cx="1887967" cy="46048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lede 5">
            <a:extLst>
              <a:ext uri="{FF2B5EF4-FFF2-40B4-BE49-F238E27FC236}">
                <a16:creationId xmlns:a16="http://schemas.microsoft.com/office/drawing/2014/main" id="{017CBE5F-620A-E88F-91E4-77FA6689B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676" y="1657254"/>
            <a:ext cx="3537345" cy="353734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lede 3">
            <a:extLst>
              <a:ext uri="{FF2B5EF4-FFF2-40B4-BE49-F238E27FC236}">
                <a16:creationId xmlns:a16="http://schemas.microsoft.com/office/drawing/2014/main" id="{41C8FC28-4576-4650-A473-E0502674E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700" y="1123526"/>
            <a:ext cx="1887967" cy="4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11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8622E913-2A96-1F76-CD50-39F9629CF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147" y="1739128"/>
            <a:ext cx="8451362" cy="5118872"/>
          </a:xfrm>
          <a:prstGeom prst="rect">
            <a:avLst/>
          </a:prstGeom>
        </p:spPr>
      </p:pic>
      <p:pic>
        <p:nvPicPr>
          <p:cNvPr id="6" name="Billede 5" descr="Et billede, der indeholder tekst, skærmbillede, logo, Font/skrifttype&#10;&#10;Automatisk genereret beskrivelse">
            <a:extLst>
              <a:ext uri="{FF2B5EF4-FFF2-40B4-BE49-F238E27FC236}">
                <a16:creationId xmlns:a16="http://schemas.microsoft.com/office/drawing/2014/main" id="{54C7ADFE-07A3-63A8-2D2B-771E9B76ED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11"/>
          <a:stretch/>
        </p:blipFill>
        <p:spPr>
          <a:xfrm>
            <a:off x="4491" y="0"/>
            <a:ext cx="5410977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429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AC008260-8211-BD66-CC1D-4E216B557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808" y="1123527"/>
            <a:ext cx="1887967" cy="46048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lede 3">
            <a:extLst>
              <a:ext uri="{FF2B5EF4-FFF2-40B4-BE49-F238E27FC236}">
                <a16:creationId xmlns:a16="http://schemas.microsoft.com/office/drawing/2014/main" id="{6C0253B3-FD87-81FA-5CDE-55A7A5C4A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807" y="1123527"/>
            <a:ext cx="1887967" cy="46048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illede 2">
            <a:extLst>
              <a:ext uri="{FF2B5EF4-FFF2-40B4-BE49-F238E27FC236}">
                <a16:creationId xmlns:a16="http://schemas.microsoft.com/office/drawing/2014/main" id="{EDF912CA-F351-D4FE-C08C-D158772C7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1902" y="1123527"/>
            <a:ext cx="1887967" cy="46048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Billede 4">
            <a:extLst>
              <a:ext uri="{FF2B5EF4-FFF2-40B4-BE49-F238E27FC236}">
                <a16:creationId xmlns:a16="http://schemas.microsoft.com/office/drawing/2014/main" id="{FED2C250-5986-DAB5-0375-BAB011DD85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6838" y="1123527"/>
            <a:ext cx="1887967" cy="4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36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 descr="Anførselstegn">
            <a:extLst>
              <a:ext uri="{FF2B5EF4-FFF2-40B4-BE49-F238E27FC236}">
                <a16:creationId xmlns:a16="http://schemas.microsoft.com/office/drawing/2014/main" id="{09F5CE6A-57FF-343A-2DCE-668DEACDA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D98EA08-D818-C1E5-2ED3-85F2527B8AD9}"/>
              </a:ext>
            </a:extLst>
          </p:cNvPr>
          <p:cNvSpPr txBox="1"/>
          <p:nvPr/>
        </p:nvSpPr>
        <p:spPr>
          <a:xfrm>
            <a:off x="5894962" y="1984443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/>
              <a:t>UGENS EMNE: EKSEMPEL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6921C4D-90AE-A775-9494-C7255DBFC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083" y="2750607"/>
            <a:ext cx="3537345" cy="353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457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træ, skærmbillede, udendørs&#10;&#10;Automatisk genereret beskrivelse">
            <a:extLst>
              <a:ext uri="{FF2B5EF4-FFF2-40B4-BE49-F238E27FC236}">
                <a16:creationId xmlns:a16="http://schemas.microsoft.com/office/drawing/2014/main" id="{A205F121-E0FE-95A1-5753-BFE4F9F5F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027" y="0"/>
            <a:ext cx="7469945" cy="68580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2E7742DF-04ED-E3D0-F4FC-EA0CCBEDFA36}"/>
              </a:ext>
            </a:extLst>
          </p:cNvPr>
          <p:cNvSpPr txBox="1"/>
          <p:nvPr/>
        </p:nvSpPr>
        <p:spPr>
          <a:xfrm>
            <a:off x="8745495" y="2411281"/>
            <a:ext cx="304697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hlinkClick r:id="rId3"/>
              </a:rPr>
              <a:t>https://nyheder.tv2.dk/krimi/2023-08-28-politiet-vil-lukke-pusher-street-men-kan-ikke-svare-paa-centralt-spoergsmaal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54558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r modern mothers, the toxic pull of the 'momfluencer' feels inescapable |  Rhiannon Lucy Cosslett | The Guardian">
            <a:extLst>
              <a:ext uri="{FF2B5EF4-FFF2-40B4-BE49-F238E27FC236}">
                <a16:creationId xmlns:a16="http://schemas.microsoft.com/office/drawing/2014/main" id="{3CB335BA-BEAA-A357-848C-D249701D1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446" y="3671668"/>
            <a:ext cx="5310553" cy="318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lede 6" descr="Et billede, der indeholder tekst, Ansigt, smil, tøj&#10;&#10;Automatisk genereret beskrivelse">
            <a:extLst>
              <a:ext uri="{FF2B5EF4-FFF2-40B4-BE49-F238E27FC236}">
                <a16:creationId xmlns:a16="http://schemas.microsoft.com/office/drawing/2014/main" id="{E43EF11B-20BA-B46F-0FF9-FDAF666FEF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7" y="-371206"/>
            <a:ext cx="6419637" cy="519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34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490BBD-2D1D-5CEC-CB49-2FD89D781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Koranafbrændinger og debat om forbud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A9A4F0A6-E998-2E69-2D30-B00E799856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CDC81E7A-0D21-475D-1C8A-954C8E95700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Knap 400 begrænsninger på ytringsfrihed…</a:t>
            </a:r>
          </a:p>
          <a:p>
            <a:r>
              <a:rPr lang="da-DK" dirty="0"/>
              <a:t>Racisme</a:t>
            </a:r>
          </a:p>
          <a:p>
            <a:r>
              <a:rPr lang="da-DK" dirty="0"/>
              <a:t>Hadtale og vold</a:t>
            </a:r>
          </a:p>
          <a:p>
            <a:r>
              <a:rPr lang="da-DK"/>
              <a:t>Flagafbrænding…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9462C18-C2E1-7435-53BD-0DC1B4ABB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653" y="4357687"/>
            <a:ext cx="3614166" cy="2405063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8ADD1179-39BD-9762-5976-F3ADDE073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12099"/>
            <a:ext cx="3825319" cy="254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31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495A82-3063-DCEC-AA89-CB42095A4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mener danskerne?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68E5ED8B-0522-89BD-1E1C-79600A986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234" y="1858016"/>
            <a:ext cx="3672941" cy="4407529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58B3F282-B0BF-7A6B-B287-2C16F148F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460" y="1347405"/>
            <a:ext cx="4602879" cy="514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94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501E0F-64D7-71A2-3DAB-4F2027119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48451D1-5A6B-8CD7-8F70-1387A21AA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12" y="1806408"/>
            <a:ext cx="7986713" cy="3755089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5CD05214-4D68-3EC5-91B6-09F30529C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655" y="5677217"/>
            <a:ext cx="7209145" cy="59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04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C68A05-11AE-6324-6429-A054112C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Regeringen er ved at lave et lovforslag om forbud af afbrænding af hellige bøger….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F9C52E-53B8-5DAF-4BA3-3B1D9EADEC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Hvad er jeres tanker om sagen?</a:t>
            </a:r>
          </a:p>
          <a:p>
            <a:r>
              <a:rPr lang="da-DK" dirty="0"/>
              <a:t>Hvor vigtig er ytringsfriheden?</a:t>
            </a:r>
          </a:p>
          <a:p>
            <a:r>
              <a:rPr lang="da-DK" dirty="0"/>
              <a:t>Har bogafbrænding noget med ytringsfrihed at gøre?</a:t>
            </a:r>
          </a:p>
          <a:p>
            <a:r>
              <a:rPr lang="da-DK" dirty="0"/>
              <a:t>Hvad er det bedste argument </a:t>
            </a:r>
            <a:r>
              <a:rPr lang="da-DK" b="1" dirty="0"/>
              <a:t>for</a:t>
            </a:r>
            <a:r>
              <a:rPr lang="da-DK" dirty="0"/>
              <a:t> og </a:t>
            </a:r>
            <a:r>
              <a:rPr lang="da-DK" b="1" dirty="0"/>
              <a:t>imod</a:t>
            </a:r>
            <a:r>
              <a:rPr lang="da-DK" dirty="0"/>
              <a:t> et lovindgreb?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36FCB01-5C22-4CF3-A41C-D32A2D38E0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1967309"/>
            <a:ext cx="5958484" cy="292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1450"/>
      </p:ext>
    </p:extLst>
  </p:cSld>
  <p:clrMapOvr>
    <a:masterClrMapping/>
  </p:clrMapOvr>
</p:sld>
</file>

<file path=ppt/theme/theme1.xml><?xml version="1.0" encoding="utf-8"?>
<a:theme xmlns:a="http://schemas.openxmlformats.org/drawingml/2006/main" name="Grundlæggende">
  <a:themeElements>
    <a:clrScheme name="Grundlæggend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Grundlæggend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rundlæggend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hapesVTI">
  <a:themeElements>
    <a:clrScheme name="Office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8AFFE51B931F4397AE05E8D6C49325" ma:contentTypeVersion="14" ma:contentTypeDescription="Opret et nyt dokument." ma:contentTypeScope="" ma:versionID="41ad59eecba6818756989972cbf200b7">
  <xsd:schema xmlns:xsd="http://www.w3.org/2001/XMLSchema" xmlns:xs="http://www.w3.org/2001/XMLSchema" xmlns:p="http://schemas.microsoft.com/office/2006/metadata/properties" xmlns:ns2="febb90c7-3665-4c1f-9f05-90391176a982" xmlns:ns3="eec9c017-56e4-40db-953a-986d842f7b06" targetNamespace="http://schemas.microsoft.com/office/2006/metadata/properties" ma:root="true" ma:fieldsID="d1c6bdf2e438ec0af10aea7b31c813cc" ns2:_="" ns3:_="">
    <xsd:import namespace="febb90c7-3665-4c1f-9f05-90391176a982"/>
    <xsd:import namespace="eec9c017-56e4-40db-953a-986d842f7b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bb90c7-3665-4c1f-9f05-90391176a9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ledmærker" ma:readOnly="false" ma:fieldId="{5cf76f15-5ced-4ddc-b409-7134ff3c332f}" ma:taxonomyMulti="true" ma:sspId="7c3003a0-0503-4f8b-8474-15bee1c597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c9c017-56e4-40db-953a-986d842f7b0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3b9c352-2ff1-47ed-9162-206a934021c4}" ma:internalName="TaxCatchAll" ma:showField="CatchAllData" ma:web="eec9c017-56e4-40db-953a-986d842f7b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ec9c017-56e4-40db-953a-986d842f7b06" xsi:nil="true"/>
    <lcf76f155ced4ddcb4097134ff3c332f xmlns="febb90c7-3665-4c1f-9f05-90391176a98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79838B-1F2C-4447-980E-5DFBA33EA1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bb90c7-3665-4c1f-9f05-90391176a982"/>
    <ds:schemaRef ds:uri="eec9c017-56e4-40db-953a-986d842f7b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7FA3AA-E1C7-490B-955E-0ADFB2EA19B8}">
  <ds:schemaRefs>
    <ds:schemaRef ds:uri="eec9c017-56e4-40db-953a-986d842f7b06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febb90c7-3665-4c1f-9f05-90391176a982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A03968A-8825-4B63-B3D0-6800CEE34E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TM03457444[[fn=Grundlæggende]]</Template>
  <TotalTime>236</TotalTime>
  <Words>310</Words>
  <Application>Microsoft Macintosh PowerPoint</Application>
  <PresentationFormat>Widescreen</PresentationFormat>
  <Paragraphs>56</Paragraphs>
  <Slides>22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3</vt:i4>
      </vt:variant>
      <vt:variant>
        <vt:lpstr>Slidetitler</vt:lpstr>
      </vt:variant>
      <vt:variant>
        <vt:i4>22</vt:i4>
      </vt:variant>
    </vt:vector>
  </HeadingPairs>
  <TitlesOfParts>
    <vt:vector size="29" baseType="lpstr">
      <vt:lpstr>Arial</vt:lpstr>
      <vt:lpstr>Calibri</vt:lpstr>
      <vt:lpstr>Century Gothic</vt:lpstr>
      <vt:lpstr>Corbel</vt:lpstr>
      <vt:lpstr>Grundlæggende</vt:lpstr>
      <vt:lpstr>Kontortema</vt:lpstr>
      <vt:lpstr>ShapesVTI</vt:lpstr>
      <vt:lpstr>LIVSSTIL </vt:lpstr>
      <vt:lpstr>Pierre Bourdieu</vt:lpstr>
      <vt:lpstr>De fem livsstile - Minervamodellen</vt:lpstr>
      <vt:lpstr>PowerPoint-præsentation</vt:lpstr>
      <vt:lpstr>PowerPoint-præsentation</vt:lpstr>
      <vt:lpstr>PowerPoint-præsentation</vt:lpstr>
      <vt:lpstr>Tobias Rahim – musiker </vt:lpstr>
      <vt:lpstr>Minervamodellen og anvendelse</vt:lpstr>
      <vt:lpstr>Opsamling – elevfeedback </vt:lpstr>
      <vt:lpstr>BEGREBET ‘BAGGRUNDSVARIABEL’ </vt:lpstr>
      <vt:lpstr>UGENS EMNE </vt:lpstr>
      <vt:lpstr>Podcast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Koranafbrændinger og debat om forbud</vt:lpstr>
      <vt:lpstr>Hvad mener danskerne?</vt:lpstr>
      <vt:lpstr>PowerPoint-præsentation</vt:lpstr>
      <vt:lpstr>Regeringen er ved at lave et lovforslag om forbud af afbrænding af hellige bøger….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Nyt forløb</dc:title>
  <dc:creator>René Jensen</dc:creator>
  <cp:lastModifiedBy>Mads Malthe Rifbjerg Søvndal</cp:lastModifiedBy>
  <cp:revision>30</cp:revision>
  <dcterms:created xsi:type="dcterms:W3CDTF">2020-03-17T18:13:20Z</dcterms:created>
  <dcterms:modified xsi:type="dcterms:W3CDTF">2023-08-29T06:16:20Z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0x010100BF8AFFE51B931F4397AE05E8D6C49325</vt:lpwstr>
  </property>
  <property fmtid="{D5CDD505-2E9C-101B-9397-08002B2CF9AE}" pid="3" name="MediaServiceImageTags">
    <vt:lpwstr/>
  </property>
</Properties>
</file>