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648"/>
  </p:normalViewPr>
  <p:slideViewPr>
    <p:cSldViewPr snapToGrid="0">
      <p:cViewPr varScale="1">
        <p:scale>
          <a:sx n="85" d="100"/>
          <a:sy n="85" d="100"/>
        </p:scale>
        <p:origin x="208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4E5E46-BC9C-0200-B220-8B11E62E85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D8307A2-D642-A59D-279C-A6DBC7917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8DC8B7-E0B4-C5B9-B9DC-E532A807A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32425D-53EC-FFAF-D605-DB44471D9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2194202-248D-F60A-D76D-359D7CCB7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621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DE491C-AE11-2C04-38F9-BBAAC6A31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49E605-B983-A53D-E589-2DFF26251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57765F-5FE4-3E33-EAF8-BD7C46CE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A77B3A-4484-E35A-CAEA-D6F1B8950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47E3D38-44D0-A5CB-EB1A-A7115F979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9856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BD33E-39D3-9993-4FA6-C17A30694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D643490-7010-5C26-B144-739846D9A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CF7664A-31BF-94E8-1359-773A2D5ED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C6FB60-27B8-EBC7-8E66-508D1025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0A13146-B47C-BC9A-CD78-032BFD013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115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E17800-655F-41DB-DCFC-FDC9A148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C3E3D1-7AE1-649C-0C48-9CD508B08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2D6F6AA-DE0B-7D85-08B3-3F025B3C2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830ADFC-C159-D9C5-EC7A-314D6C374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D45E066-2626-82DC-19C3-F82B24E0C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08776D1-C6C8-4DB3-2452-B8BDF0BC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136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1CB56-3EC4-3569-573C-AD7763A1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47DEE3-9A1A-8873-0575-20AF8771C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6CF864F-5D8D-E084-316F-37E1830E5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7602454-97AE-8DFD-4A14-F42763BF3A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11626B6-1555-6A76-A414-979A70DFB3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7016EB6-91A5-E454-B7C8-6B8F90E1B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6F9AACA-8C2F-866C-1DB9-170016D01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7C68A60-4334-E0B6-D5D5-8C370BBE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8916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59EBE8-44DE-C86F-3A80-442F3D7A4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737AA74-826D-AABA-A807-1676AD669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0779167-5AD8-441F-E11F-5A5E712FC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A5FBA4A-EA87-A458-6740-52E330F7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0483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9CD5D1D-3F55-C171-5F05-449DF1AEC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82A1D06-CB0D-BD2C-2A5C-8AE02A51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A0E9EC6-3474-BB9B-8425-BB6D2F43D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463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B20B2-3939-A7E0-85F9-71E3A9A22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1D4069-54C4-65B4-79E5-EBE5D1A42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7CD7BA5-BAA3-F44F-CA35-889939B6F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32170FF-F080-DB27-5BF1-8F11AF394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8DC3737-8EFD-9264-38E1-A334A237B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9B9D924-6CD4-7170-05ED-6163203C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634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6159E2-019D-67B0-7B46-FC2B9B704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F823E0C-084A-15DF-BB51-D8FF1827F5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F2C4B6-F27F-C7B8-6D48-12D5E0E73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40E0775-F070-06FC-8F69-33E776F1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DC2B76A-2B7E-23A0-17C6-3B625F6E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5973CED-11A6-EAF3-FF44-BB3079057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7101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B9179-CA28-C13F-0973-4DC05DC37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9E78B5A-FAA7-EE08-CC03-02A798BCA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23AC7A-AF7A-4E95-7E72-36067F7D6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799B326-B1B4-1A89-BCE3-3DF9A6E9A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506EFD-7954-7C99-350C-6FCF3CC0B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16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6435346-5811-E1F3-D942-8275D411C0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1025CE-DC7C-EDCC-6F19-1B6ABE4C1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DD98D1-9FF2-0A7B-3B98-F285E0565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EDA04E-1E06-6C0A-E374-D3186D098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878CFB-7222-30FE-7F75-0A190057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8807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5388F7A-FAC4-198B-3224-8BCDC8629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585D964-CC67-E3DD-E280-742697DD1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98EBBE-129A-02EC-4978-3FB9ED60E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2828E-410A-9441-A3A0-BB7F666C10D3}" type="datetimeFigureOut">
              <a:rPr lang="da-DK" smtClean="0"/>
              <a:t>25.10.2023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613C05C-55BC-A497-2F71-CB3FEDD51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5EEDD7-4D31-8CD2-B1AE-F6029A9D4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9CEAA-AA2E-4447-96C7-DDDA606CEB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228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415B88-5686-6105-CD41-A3E07218A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Cæsars Gallerkrig, </a:t>
            </a:r>
            <a:br>
              <a:rPr lang="da-DK" dirty="0"/>
            </a:br>
            <a:r>
              <a:rPr lang="da-DK" dirty="0"/>
              <a:t>bog 7 (52 f.Kr.) </a:t>
            </a:r>
            <a:br>
              <a:rPr lang="da-DK" dirty="0"/>
            </a:br>
            <a:r>
              <a:rPr lang="da-DK" dirty="0"/>
              <a:t>- </a:t>
            </a:r>
            <a:r>
              <a:rPr lang="da-DK" dirty="0" err="1"/>
              <a:t>Vercingetorix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A5D8B7-7B21-EC93-C323-842165062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92FD6BC-5909-5AA9-1984-A944AED4F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8564"/>
            <a:ext cx="3932237" cy="4212236"/>
          </a:xfrm>
        </p:spPr>
        <p:txBody>
          <a:bodyPr>
            <a:normAutofit/>
          </a:bodyPr>
          <a:lstStyle/>
          <a:p>
            <a:r>
              <a:rPr lang="da-DK" dirty="0"/>
              <a:t>Høvding for en gallisk stamme ved navn </a:t>
            </a:r>
            <a:r>
              <a:rPr lang="da-DK" dirty="0" err="1"/>
              <a:t>Avernerne</a:t>
            </a:r>
            <a:r>
              <a:rPr lang="da-DK" dirty="0"/>
              <a:t>, der boede i det centrale Gallien.</a:t>
            </a:r>
          </a:p>
          <a:p>
            <a:endParaRPr lang="da-DK" dirty="0"/>
          </a:p>
          <a:p>
            <a:r>
              <a:rPr lang="da-DK" dirty="0"/>
              <a:t>Samlede flere galliske stammer til et stort oprør mod Cæsar i 52 f.Kr., mens Cæsar var i Italien for at løse en politisk krise. </a:t>
            </a:r>
          </a:p>
          <a:p>
            <a:endParaRPr lang="da-DK" dirty="0"/>
          </a:p>
          <a:p>
            <a:r>
              <a:rPr lang="da-DK" dirty="0"/>
              <a:t>Vandt et par sejre over Cæsar men blev til sidst besejret efter belejringen af byen </a:t>
            </a:r>
            <a:r>
              <a:rPr lang="da-DK" dirty="0" err="1"/>
              <a:t>Alesia</a:t>
            </a:r>
            <a:r>
              <a:rPr lang="da-DK" dirty="0"/>
              <a:t>, hvorefter han blev tvunget til at overgive sig.</a:t>
            </a:r>
          </a:p>
          <a:p>
            <a:endParaRPr lang="da-DK" dirty="0"/>
          </a:p>
          <a:p>
            <a:r>
              <a:rPr lang="da-DK" dirty="0"/>
              <a:t>Blev holdt i fangenskab af romerne indtil 46 f.Kr., hvor han blev henrettet under et af Cæsars triumftog.</a:t>
            </a:r>
          </a:p>
        </p:txBody>
      </p:sp>
      <p:pic>
        <p:nvPicPr>
          <p:cNvPr id="1028" name="Picture 4" descr="Asterix and French History: Who Is Vercingetorix? - PIPELINE COMICS">
            <a:extLst>
              <a:ext uri="{FF2B5EF4-FFF2-40B4-BE49-F238E27FC236}">
                <a16:creationId xmlns:a16="http://schemas.microsoft.com/office/drawing/2014/main" id="{9886036C-4A80-FBB8-57AE-33436EB47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2" y="1517945"/>
            <a:ext cx="6172200" cy="381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6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B9D1F-E99B-2D09-872B-D9793F3BC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a-DK" dirty="0"/>
              <a:t>Gruppeopgave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8183DBC-23B5-92A0-735A-844C3B5EA408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72A0B0F-B108-903C-F016-E8AF8EFAB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I skal i tre grupper arbejde med hver jeres uddrag af Cæsars Gallerkrigs 7. bog:</a:t>
            </a:r>
          </a:p>
          <a:p>
            <a:r>
              <a:rPr lang="da-DK" dirty="0" err="1"/>
              <a:t>Grp</a:t>
            </a:r>
            <a:r>
              <a:rPr lang="da-DK" dirty="0"/>
              <a:t>. 1 – kap. 1-28 (belejringen af </a:t>
            </a:r>
            <a:r>
              <a:rPr lang="da-DK" dirty="0" err="1"/>
              <a:t>Avaricum</a:t>
            </a:r>
            <a:r>
              <a:rPr lang="da-DK" dirty="0"/>
              <a:t>)</a:t>
            </a:r>
          </a:p>
          <a:p>
            <a:r>
              <a:rPr lang="da-DK" dirty="0"/>
              <a:t>	Thyra, Julie, Mikkel, Rebekka</a:t>
            </a:r>
          </a:p>
          <a:p>
            <a:r>
              <a:rPr lang="da-DK" dirty="0" err="1"/>
              <a:t>Grp</a:t>
            </a:r>
            <a:r>
              <a:rPr lang="da-DK" dirty="0"/>
              <a:t>. 2 – kap. 32-56 (belejringen af </a:t>
            </a:r>
            <a:r>
              <a:rPr lang="da-DK" dirty="0" err="1"/>
              <a:t>Gergovia</a:t>
            </a:r>
            <a:r>
              <a:rPr lang="da-DK" dirty="0"/>
              <a:t>)</a:t>
            </a:r>
          </a:p>
          <a:p>
            <a:r>
              <a:rPr lang="da-DK" dirty="0"/>
              <a:t>	Noah, Sophie, Hampus, Laura</a:t>
            </a:r>
          </a:p>
          <a:p>
            <a:r>
              <a:rPr lang="da-DK" dirty="0" err="1"/>
              <a:t>Grp</a:t>
            </a:r>
            <a:r>
              <a:rPr lang="da-DK" dirty="0"/>
              <a:t>. 3 – kap. 66-89 (belejringen af </a:t>
            </a:r>
            <a:r>
              <a:rPr lang="da-DK" dirty="0" err="1"/>
              <a:t>Alesia</a:t>
            </a:r>
            <a:r>
              <a:rPr lang="da-DK" dirty="0"/>
              <a:t>)</a:t>
            </a:r>
          </a:p>
          <a:p>
            <a:r>
              <a:rPr lang="da-DK" dirty="0"/>
              <a:t>	Olivia, Josefine, Thor</a:t>
            </a:r>
          </a:p>
          <a:p>
            <a:endParaRPr lang="da-DK" dirty="0"/>
          </a:p>
          <a:p>
            <a:r>
              <a:rPr lang="da-DK" dirty="0"/>
              <a:t>I skal læse jeres tekststykke igennem i denne lektion – i næste lektion (på mandag), skal I i grupperne forberede en præsentation af tekststykket for de andre. I skal derfor i denne lektion sørge for at tage grundige noter til hvert kapitel i teksten (ligesom I tidligere har gjort)</a:t>
            </a:r>
          </a:p>
        </p:txBody>
      </p:sp>
      <p:pic>
        <p:nvPicPr>
          <p:cNvPr id="2050" name="Picture 2" descr="Vercingetorix - World History Encyclopedia">
            <a:extLst>
              <a:ext uri="{FF2B5EF4-FFF2-40B4-BE49-F238E27FC236}">
                <a16:creationId xmlns:a16="http://schemas.microsoft.com/office/drawing/2014/main" id="{9C59A823-9CD2-1D70-6D4A-09CA6566C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071" y="-4763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490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237</Words>
  <Application>Microsoft Macintosh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Cæsars Gallerkrig,  bog 7 (52 f.Kr.)  - Vercingetorix</vt:lpstr>
      <vt:lpstr>Gruppeopgave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Cæsars Gallerkrig,  bog 7 (52 f.Kr.)  - Vercingetorix</dc:title>
  <dc:creator>Esben Harboe Odgaard EHO</dc:creator>
  <cp:lastModifiedBy>Esben Harboe Odgaard EHO</cp:lastModifiedBy>
  <cp:revision>1</cp:revision>
  <dcterms:created xsi:type="dcterms:W3CDTF">2023-10-25T08:50:20Z</dcterms:created>
  <dcterms:modified xsi:type="dcterms:W3CDTF">2023-10-25T09:19:18Z</dcterms:modified>
</cp:coreProperties>
</file>