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0" r:id="rId5"/>
    <p:sldId id="267" r:id="rId6"/>
    <p:sldId id="261" r:id="rId7"/>
    <p:sldId id="268" r:id="rId8"/>
    <p:sldId id="260" r:id="rId9"/>
    <p:sldId id="258" r:id="rId10"/>
    <p:sldId id="259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7CBE2-7605-6741-9A11-EAF188848B24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0377108-E6BB-2C4D-B66B-146AEBA5BE15}">
      <dgm:prSet phldrT="[Tekst]"/>
      <dgm:spPr/>
      <dgm:t>
        <a:bodyPr/>
        <a:lstStyle/>
        <a:p>
          <a:r>
            <a:rPr lang="da-DK" dirty="0"/>
            <a:t>Fortolkningshypotese</a:t>
          </a:r>
        </a:p>
      </dgm:t>
    </dgm:pt>
    <dgm:pt modelId="{637590DE-64F4-C343-9B5B-A3903EF19928}" type="parTrans" cxnId="{3FDEE736-8B4E-024A-AC6A-53C030F3E1BF}">
      <dgm:prSet/>
      <dgm:spPr/>
      <dgm:t>
        <a:bodyPr/>
        <a:lstStyle/>
        <a:p>
          <a:endParaRPr lang="da-DK"/>
        </a:p>
      </dgm:t>
    </dgm:pt>
    <dgm:pt modelId="{D125AF10-AE6A-3040-B46E-D4C66700F5D7}" type="sibTrans" cxnId="{3FDEE736-8B4E-024A-AC6A-53C030F3E1BF}">
      <dgm:prSet/>
      <dgm:spPr/>
      <dgm:t>
        <a:bodyPr/>
        <a:lstStyle/>
        <a:p>
          <a:endParaRPr lang="da-DK"/>
        </a:p>
      </dgm:t>
    </dgm:pt>
    <dgm:pt modelId="{25334A7D-E1FC-FD4B-8422-BC57E448B95F}">
      <dgm:prSet phldrT="[Tekst]"/>
      <dgm:spPr/>
      <dgm:t>
        <a:bodyPr/>
        <a:lstStyle/>
        <a:p>
          <a:r>
            <a:rPr lang="da-DK" dirty="0"/>
            <a:t>pointesætning</a:t>
          </a:r>
        </a:p>
      </dgm:t>
    </dgm:pt>
    <dgm:pt modelId="{0E7D1528-8DA2-AB46-92DC-41FC6EA27A55}" type="parTrans" cxnId="{B951524B-DC4B-6344-8F1C-2AB514213C94}">
      <dgm:prSet/>
      <dgm:spPr/>
      <dgm:t>
        <a:bodyPr/>
        <a:lstStyle/>
        <a:p>
          <a:endParaRPr lang="da-DK"/>
        </a:p>
      </dgm:t>
    </dgm:pt>
    <dgm:pt modelId="{AFA760E2-8C7E-EB46-A5B4-9ECBF699C14E}" type="sibTrans" cxnId="{B951524B-DC4B-6344-8F1C-2AB514213C94}">
      <dgm:prSet/>
      <dgm:spPr/>
      <dgm:t>
        <a:bodyPr/>
        <a:lstStyle/>
        <a:p>
          <a:endParaRPr lang="da-DK"/>
        </a:p>
      </dgm:t>
    </dgm:pt>
    <dgm:pt modelId="{96BBE832-0B57-CE42-943C-33FEB9EDA737}">
      <dgm:prSet phldrT="[Tekst]"/>
      <dgm:spPr/>
      <dgm:t>
        <a:bodyPr/>
        <a:lstStyle/>
        <a:p>
          <a:r>
            <a:rPr lang="da-DK" dirty="0"/>
            <a:t>citater</a:t>
          </a:r>
        </a:p>
      </dgm:t>
    </dgm:pt>
    <dgm:pt modelId="{60A76B7F-52B3-B04D-9CE9-0B95E25BC090}" type="parTrans" cxnId="{D5323688-63B4-C644-9EE4-704747C163E7}">
      <dgm:prSet/>
      <dgm:spPr/>
      <dgm:t>
        <a:bodyPr/>
        <a:lstStyle/>
        <a:p>
          <a:endParaRPr lang="da-DK"/>
        </a:p>
      </dgm:t>
    </dgm:pt>
    <dgm:pt modelId="{D9F2126B-B825-D545-AE82-0394B4A63712}" type="sibTrans" cxnId="{D5323688-63B4-C644-9EE4-704747C163E7}">
      <dgm:prSet/>
      <dgm:spPr/>
      <dgm:t>
        <a:bodyPr/>
        <a:lstStyle/>
        <a:p>
          <a:endParaRPr lang="da-DK"/>
        </a:p>
      </dgm:t>
    </dgm:pt>
    <dgm:pt modelId="{56D9169D-3DE9-4F4A-931C-5D5B29ACFC66}">
      <dgm:prSet phldrT="[Tekst]"/>
      <dgm:spPr/>
      <dgm:t>
        <a:bodyPr/>
        <a:lstStyle/>
        <a:p>
          <a:r>
            <a:rPr lang="da-DK" dirty="0"/>
            <a:t>citater</a:t>
          </a:r>
        </a:p>
      </dgm:t>
    </dgm:pt>
    <dgm:pt modelId="{E0A39F7E-2204-9948-BAAE-BDF9A3924D2E}" type="parTrans" cxnId="{C6744695-24C0-9542-89C9-D708EF5CB19B}">
      <dgm:prSet/>
      <dgm:spPr/>
      <dgm:t>
        <a:bodyPr/>
        <a:lstStyle/>
        <a:p>
          <a:endParaRPr lang="da-DK"/>
        </a:p>
      </dgm:t>
    </dgm:pt>
    <dgm:pt modelId="{6FA9D7AC-7B39-DB44-95D9-1C5AA1312324}" type="sibTrans" cxnId="{C6744695-24C0-9542-89C9-D708EF5CB19B}">
      <dgm:prSet/>
      <dgm:spPr/>
      <dgm:t>
        <a:bodyPr/>
        <a:lstStyle/>
        <a:p>
          <a:endParaRPr lang="da-DK"/>
        </a:p>
      </dgm:t>
    </dgm:pt>
    <dgm:pt modelId="{4F155E53-5119-4543-A749-0BC87282306C}">
      <dgm:prSet phldrT="[Tekst]"/>
      <dgm:spPr/>
      <dgm:t>
        <a:bodyPr/>
        <a:lstStyle/>
        <a:p>
          <a:r>
            <a:rPr lang="da-DK" dirty="0"/>
            <a:t>pointesætning</a:t>
          </a:r>
        </a:p>
      </dgm:t>
    </dgm:pt>
    <dgm:pt modelId="{B5FFEB2C-7241-544E-8EC9-07A7881CB265}" type="parTrans" cxnId="{B0316FFE-F4BC-1040-B4A2-93ED5AD54687}">
      <dgm:prSet/>
      <dgm:spPr/>
      <dgm:t>
        <a:bodyPr/>
        <a:lstStyle/>
        <a:p>
          <a:endParaRPr lang="da-DK"/>
        </a:p>
      </dgm:t>
    </dgm:pt>
    <dgm:pt modelId="{E5BAB548-0F07-EC42-BE18-A3BC2EAB731F}" type="sibTrans" cxnId="{B0316FFE-F4BC-1040-B4A2-93ED5AD54687}">
      <dgm:prSet/>
      <dgm:spPr/>
      <dgm:t>
        <a:bodyPr/>
        <a:lstStyle/>
        <a:p>
          <a:endParaRPr lang="da-DK"/>
        </a:p>
      </dgm:t>
    </dgm:pt>
    <dgm:pt modelId="{2C6AB190-3E54-C04F-8671-7FD8167C566C}">
      <dgm:prSet phldrT="[Tekst]"/>
      <dgm:spPr/>
      <dgm:t>
        <a:bodyPr/>
        <a:lstStyle/>
        <a:p>
          <a:r>
            <a:rPr lang="da-DK" dirty="0"/>
            <a:t>citater</a:t>
          </a:r>
        </a:p>
      </dgm:t>
    </dgm:pt>
    <dgm:pt modelId="{01E3F986-4F1A-8045-9777-51012CAD8E8D}" type="parTrans" cxnId="{8052F62F-CD29-0A47-B982-53945D6A5121}">
      <dgm:prSet/>
      <dgm:spPr/>
      <dgm:t>
        <a:bodyPr/>
        <a:lstStyle/>
        <a:p>
          <a:endParaRPr lang="da-DK"/>
        </a:p>
      </dgm:t>
    </dgm:pt>
    <dgm:pt modelId="{C6BDE171-560F-BC4B-B7FF-6B3E8B00B4A3}" type="sibTrans" cxnId="{8052F62F-CD29-0A47-B982-53945D6A5121}">
      <dgm:prSet/>
      <dgm:spPr/>
      <dgm:t>
        <a:bodyPr/>
        <a:lstStyle/>
        <a:p>
          <a:endParaRPr lang="da-DK"/>
        </a:p>
      </dgm:t>
    </dgm:pt>
    <dgm:pt modelId="{48897870-F94D-F141-A18A-0756117AEA84}">
      <dgm:prSet/>
      <dgm:spPr/>
      <dgm:t>
        <a:bodyPr/>
        <a:lstStyle/>
        <a:p>
          <a:r>
            <a:rPr lang="da-DK" dirty="0"/>
            <a:t>pointesætning</a:t>
          </a:r>
        </a:p>
      </dgm:t>
    </dgm:pt>
    <dgm:pt modelId="{EC17162B-ABD4-F34A-9FDD-2C906B4C2149}" type="parTrans" cxnId="{F1727E59-E7AF-8449-B6E0-1EEE15AFF4B1}">
      <dgm:prSet/>
      <dgm:spPr/>
      <dgm:t>
        <a:bodyPr/>
        <a:lstStyle/>
        <a:p>
          <a:endParaRPr lang="da-DK"/>
        </a:p>
      </dgm:t>
    </dgm:pt>
    <dgm:pt modelId="{112BD4FF-AF0D-9F48-9691-14B2FC32F163}" type="sibTrans" cxnId="{F1727E59-E7AF-8449-B6E0-1EEE15AFF4B1}">
      <dgm:prSet/>
      <dgm:spPr/>
      <dgm:t>
        <a:bodyPr/>
        <a:lstStyle/>
        <a:p>
          <a:endParaRPr lang="da-DK"/>
        </a:p>
      </dgm:t>
    </dgm:pt>
    <dgm:pt modelId="{67BBA2EF-8D10-8342-8EAA-8BADE515E86F}">
      <dgm:prSet/>
      <dgm:spPr/>
      <dgm:t>
        <a:bodyPr/>
        <a:lstStyle/>
        <a:p>
          <a:r>
            <a:rPr lang="da-DK" dirty="0"/>
            <a:t>citater</a:t>
          </a:r>
        </a:p>
      </dgm:t>
    </dgm:pt>
    <dgm:pt modelId="{C05DE57B-01DC-9E43-8A46-7B90BD21D9C0}" type="parTrans" cxnId="{042E085A-033C-EC41-A11E-887EFFDA5485}">
      <dgm:prSet/>
      <dgm:spPr/>
      <dgm:t>
        <a:bodyPr/>
        <a:lstStyle/>
        <a:p>
          <a:endParaRPr lang="da-DK"/>
        </a:p>
      </dgm:t>
    </dgm:pt>
    <dgm:pt modelId="{8F5AC69C-6D7F-1A47-8337-75CDA58958BB}" type="sibTrans" cxnId="{042E085A-033C-EC41-A11E-887EFFDA5485}">
      <dgm:prSet/>
      <dgm:spPr/>
      <dgm:t>
        <a:bodyPr/>
        <a:lstStyle/>
        <a:p>
          <a:endParaRPr lang="da-DK"/>
        </a:p>
      </dgm:t>
    </dgm:pt>
    <dgm:pt modelId="{3B69E2DB-BACB-1B49-981F-FD5A5FAF733F}">
      <dgm:prSet/>
      <dgm:spPr/>
      <dgm:t>
        <a:bodyPr/>
        <a:lstStyle/>
        <a:p>
          <a:r>
            <a:rPr lang="da-DK" dirty="0"/>
            <a:t>citater</a:t>
          </a:r>
        </a:p>
      </dgm:t>
    </dgm:pt>
    <dgm:pt modelId="{2495B8DF-18ED-5B41-89FE-6BA5BDE5A8A7}" type="parTrans" cxnId="{A3737B9E-CE5B-2146-BE15-61FFFD797AF7}">
      <dgm:prSet/>
      <dgm:spPr/>
      <dgm:t>
        <a:bodyPr/>
        <a:lstStyle/>
        <a:p>
          <a:endParaRPr lang="da-DK"/>
        </a:p>
      </dgm:t>
    </dgm:pt>
    <dgm:pt modelId="{651BE8C8-A774-824A-9699-23A939379D24}" type="sibTrans" cxnId="{A3737B9E-CE5B-2146-BE15-61FFFD797AF7}">
      <dgm:prSet/>
      <dgm:spPr/>
      <dgm:t>
        <a:bodyPr/>
        <a:lstStyle/>
        <a:p>
          <a:endParaRPr lang="da-DK"/>
        </a:p>
      </dgm:t>
    </dgm:pt>
    <dgm:pt modelId="{045C8121-6ACC-5642-8687-6B32BF16CB56}">
      <dgm:prSet/>
      <dgm:spPr/>
      <dgm:t>
        <a:bodyPr/>
        <a:lstStyle/>
        <a:p>
          <a:r>
            <a:rPr lang="da-DK" dirty="0" err="1"/>
            <a:t>citatater</a:t>
          </a:r>
          <a:endParaRPr lang="da-DK" dirty="0"/>
        </a:p>
      </dgm:t>
    </dgm:pt>
    <dgm:pt modelId="{45E4047C-A61D-A147-9196-553697A91C4B}" type="parTrans" cxnId="{8ABA4B5F-DA31-BF4F-91CA-BB22F4824112}">
      <dgm:prSet/>
      <dgm:spPr/>
      <dgm:t>
        <a:bodyPr/>
        <a:lstStyle/>
        <a:p>
          <a:endParaRPr lang="da-DK"/>
        </a:p>
      </dgm:t>
    </dgm:pt>
    <dgm:pt modelId="{2A692BEB-AB4A-BD4C-BC3F-EEB888443646}" type="sibTrans" cxnId="{8ABA4B5F-DA31-BF4F-91CA-BB22F4824112}">
      <dgm:prSet/>
      <dgm:spPr/>
      <dgm:t>
        <a:bodyPr/>
        <a:lstStyle/>
        <a:p>
          <a:endParaRPr lang="da-DK"/>
        </a:p>
      </dgm:t>
    </dgm:pt>
    <dgm:pt modelId="{6D5D33C8-3F8B-F54A-962D-CF89AF93F764}" type="pres">
      <dgm:prSet presAssocID="{8F07CBE2-7605-6741-9A11-EAF188848B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8BAC60-F8C6-1A44-954D-4B9E82CA4E73}" type="pres">
      <dgm:prSet presAssocID="{A0377108-E6BB-2C4D-B66B-146AEBA5BE15}" presName="hierRoot1" presStyleCnt="0"/>
      <dgm:spPr/>
    </dgm:pt>
    <dgm:pt modelId="{2B163472-E1F6-A54B-9BA3-0B98B0FBDC50}" type="pres">
      <dgm:prSet presAssocID="{A0377108-E6BB-2C4D-B66B-146AEBA5BE15}" presName="composite" presStyleCnt="0"/>
      <dgm:spPr/>
    </dgm:pt>
    <dgm:pt modelId="{AAF4E40A-B957-9946-871C-FDD0D697AAC0}" type="pres">
      <dgm:prSet presAssocID="{A0377108-E6BB-2C4D-B66B-146AEBA5BE15}" presName="image" presStyleLbl="node0" presStyleIdx="0" presStyleCnt="1"/>
      <dgm:spPr/>
    </dgm:pt>
    <dgm:pt modelId="{9321C892-EC89-F144-B53F-E63DF1CBE7A1}" type="pres">
      <dgm:prSet presAssocID="{A0377108-E6BB-2C4D-B66B-146AEBA5BE15}" presName="text" presStyleLbl="revTx" presStyleIdx="0" presStyleCnt="10">
        <dgm:presLayoutVars>
          <dgm:chPref val="3"/>
        </dgm:presLayoutVars>
      </dgm:prSet>
      <dgm:spPr/>
    </dgm:pt>
    <dgm:pt modelId="{92A7B2C0-491D-624F-8FF5-DAEB70202B40}" type="pres">
      <dgm:prSet presAssocID="{A0377108-E6BB-2C4D-B66B-146AEBA5BE15}" presName="hierChild2" presStyleCnt="0"/>
      <dgm:spPr/>
    </dgm:pt>
    <dgm:pt modelId="{3CEE4BB6-499F-AF49-A3CC-21C2BE1D8961}" type="pres">
      <dgm:prSet presAssocID="{0E7D1528-8DA2-AB46-92DC-41FC6EA27A55}" presName="Name10" presStyleLbl="parChTrans1D2" presStyleIdx="0" presStyleCnt="3"/>
      <dgm:spPr/>
    </dgm:pt>
    <dgm:pt modelId="{4EAC9FE3-BD51-784D-A16E-B718A14FFFB7}" type="pres">
      <dgm:prSet presAssocID="{25334A7D-E1FC-FD4B-8422-BC57E448B95F}" presName="hierRoot2" presStyleCnt="0"/>
      <dgm:spPr/>
    </dgm:pt>
    <dgm:pt modelId="{AE829B0C-021B-514D-9B9B-28FC371244B3}" type="pres">
      <dgm:prSet presAssocID="{25334A7D-E1FC-FD4B-8422-BC57E448B95F}" presName="composite2" presStyleCnt="0"/>
      <dgm:spPr/>
    </dgm:pt>
    <dgm:pt modelId="{B382940C-70B9-2544-A62D-C8B9F18C0C82}" type="pres">
      <dgm:prSet presAssocID="{25334A7D-E1FC-FD4B-8422-BC57E448B95F}" presName="image2" presStyleLbl="node2" presStyleIdx="0" presStyleCnt="3"/>
      <dgm:spPr/>
    </dgm:pt>
    <dgm:pt modelId="{F332A206-21E4-EC4E-A37E-75E5B5C83ED6}" type="pres">
      <dgm:prSet presAssocID="{25334A7D-E1FC-FD4B-8422-BC57E448B95F}" presName="text2" presStyleLbl="revTx" presStyleIdx="1" presStyleCnt="10">
        <dgm:presLayoutVars>
          <dgm:chPref val="3"/>
        </dgm:presLayoutVars>
      </dgm:prSet>
      <dgm:spPr/>
    </dgm:pt>
    <dgm:pt modelId="{5BFA9550-1723-CD43-9110-747E138FFF74}" type="pres">
      <dgm:prSet presAssocID="{25334A7D-E1FC-FD4B-8422-BC57E448B95F}" presName="hierChild3" presStyleCnt="0"/>
      <dgm:spPr/>
    </dgm:pt>
    <dgm:pt modelId="{76AEF2B9-C482-1940-92BA-262AB15331DE}" type="pres">
      <dgm:prSet presAssocID="{60A76B7F-52B3-B04D-9CE9-0B95E25BC090}" presName="Name17" presStyleLbl="parChTrans1D3" presStyleIdx="0" presStyleCnt="6"/>
      <dgm:spPr/>
    </dgm:pt>
    <dgm:pt modelId="{A8252D11-3370-9B4B-B1DB-B5D33DBEFCFE}" type="pres">
      <dgm:prSet presAssocID="{96BBE832-0B57-CE42-943C-33FEB9EDA737}" presName="hierRoot3" presStyleCnt="0"/>
      <dgm:spPr/>
    </dgm:pt>
    <dgm:pt modelId="{7BE23B72-AB19-5F4C-9512-E6960514F1B8}" type="pres">
      <dgm:prSet presAssocID="{96BBE832-0B57-CE42-943C-33FEB9EDA737}" presName="composite3" presStyleCnt="0"/>
      <dgm:spPr/>
    </dgm:pt>
    <dgm:pt modelId="{6DDDD01C-D43F-9D45-ABB3-DD09F4DC895C}" type="pres">
      <dgm:prSet presAssocID="{96BBE832-0B57-CE42-943C-33FEB9EDA737}" presName="image3" presStyleLbl="node3" presStyleIdx="0" presStyleCnt="6"/>
      <dgm:spPr/>
    </dgm:pt>
    <dgm:pt modelId="{B066B844-35E2-BF40-B4D4-29E5A109E4B6}" type="pres">
      <dgm:prSet presAssocID="{96BBE832-0B57-CE42-943C-33FEB9EDA737}" presName="text3" presStyleLbl="revTx" presStyleIdx="2" presStyleCnt="10">
        <dgm:presLayoutVars>
          <dgm:chPref val="3"/>
        </dgm:presLayoutVars>
      </dgm:prSet>
      <dgm:spPr/>
    </dgm:pt>
    <dgm:pt modelId="{49606208-8D37-804A-A851-77B93345093B}" type="pres">
      <dgm:prSet presAssocID="{96BBE832-0B57-CE42-943C-33FEB9EDA737}" presName="hierChild4" presStyleCnt="0"/>
      <dgm:spPr/>
    </dgm:pt>
    <dgm:pt modelId="{A89F9365-5E0A-094E-B6EF-7AEB0A3C20FC}" type="pres">
      <dgm:prSet presAssocID="{E0A39F7E-2204-9948-BAAE-BDF9A3924D2E}" presName="Name17" presStyleLbl="parChTrans1D3" presStyleIdx="1" presStyleCnt="6"/>
      <dgm:spPr/>
    </dgm:pt>
    <dgm:pt modelId="{AD7A02D1-2BF4-8141-8749-06532E8BD8D8}" type="pres">
      <dgm:prSet presAssocID="{56D9169D-3DE9-4F4A-931C-5D5B29ACFC66}" presName="hierRoot3" presStyleCnt="0"/>
      <dgm:spPr/>
    </dgm:pt>
    <dgm:pt modelId="{8E10D861-4896-4C40-9190-A5EFF3DCDB46}" type="pres">
      <dgm:prSet presAssocID="{56D9169D-3DE9-4F4A-931C-5D5B29ACFC66}" presName="composite3" presStyleCnt="0"/>
      <dgm:spPr/>
    </dgm:pt>
    <dgm:pt modelId="{3A851E10-1DA8-FE47-962B-B54499F80F0C}" type="pres">
      <dgm:prSet presAssocID="{56D9169D-3DE9-4F4A-931C-5D5B29ACFC66}" presName="image3" presStyleLbl="node3" presStyleIdx="1" presStyleCnt="6"/>
      <dgm:spPr/>
    </dgm:pt>
    <dgm:pt modelId="{37688A91-7366-1244-BE7E-E53ED1E59CAD}" type="pres">
      <dgm:prSet presAssocID="{56D9169D-3DE9-4F4A-931C-5D5B29ACFC66}" presName="text3" presStyleLbl="revTx" presStyleIdx="3" presStyleCnt="10">
        <dgm:presLayoutVars>
          <dgm:chPref val="3"/>
        </dgm:presLayoutVars>
      </dgm:prSet>
      <dgm:spPr/>
    </dgm:pt>
    <dgm:pt modelId="{2C0ED01A-1008-4240-BB04-87885C4AE506}" type="pres">
      <dgm:prSet presAssocID="{56D9169D-3DE9-4F4A-931C-5D5B29ACFC66}" presName="hierChild4" presStyleCnt="0"/>
      <dgm:spPr/>
    </dgm:pt>
    <dgm:pt modelId="{AA84B23E-57B0-1A47-9D1F-1A8135F06DFF}" type="pres">
      <dgm:prSet presAssocID="{C05DE57B-01DC-9E43-8A46-7B90BD21D9C0}" presName="Name17" presStyleLbl="parChTrans1D3" presStyleIdx="2" presStyleCnt="6"/>
      <dgm:spPr/>
    </dgm:pt>
    <dgm:pt modelId="{2EF8C151-2BFA-0345-AB78-0BCB4226B500}" type="pres">
      <dgm:prSet presAssocID="{67BBA2EF-8D10-8342-8EAA-8BADE515E86F}" presName="hierRoot3" presStyleCnt="0"/>
      <dgm:spPr/>
    </dgm:pt>
    <dgm:pt modelId="{F3C785B0-C269-764C-94D5-1CCAB2B884F9}" type="pres">
      <dgm:prSet presAssocID="{67BBA2EF-8D10-8342-8EAA-8BADE515E86F}" presName="composite3" presStyleCnt="0"/>
      <dgm:spPr/>
    </dgm:pt>
    <dgm:pt modelId="{9B1ECA05-A4BC-694B-86B4-1BD9BC2134BB}" type="pres">
      <dgm:prSet presAssocID="{67BBA2EF-8D10-8342-8EAA-8BADE515E86F}" presName="image3" presStyleLbl="node3" presStyleIdx="2" presStyleCnt="6"/>
      <dgm:spPr/>
    </dgm:pt>
    <dgm:pt modelId="{BE6A179E-1667-D345-B9F9-672AAA867984}" type="pres">
      <dgm:prSet presAssocID="{67BBA2EF-8D10-8342-8EAA-8BADE515E86F}" presName="text3" presStyleLbl="revTx" presStyleIdx="4" presStyleCnt="10">
        <dgm:presLayoutVars>
          <dgm:chPref val="3"/>
        </dgm:presLayoutVars>
      </dgm:prSet>
      <dgm:spPr/>
    </dgm:pt>
    <dgm:pt modelId="{E2CC7F05-C58F-B84F-9ED0-FC35250A829D}" type="pres">
      <dgm:prSet presAssocID="{67BBA2EF-8D10-8342-8EAA-8BADE515E86F}" presName="hierChild4" presStyleCnt="0"/>
      <dgm:spPr/>
    </dgm:pt>
    <dgm:pt modelId="{84513A78-9916-704C-8E84-71C4E3BC09A8}" type="pres">
      <dgm:prSet presAssocID="{B5FFEB2C-7241-544E-8EC9-07A7881CB265}" presName="Name10" presStyleLbl="parChTrans1D2" presStyleIdx="1" presStyleCnt="3"/>
      <dgm:spPr/>
    </dgm:pt>
    <dgm:pt modelId="{E030DA3E-6602-354B-84E8-9C7A814ECBD4}" type="pres">
      <dgm:prSet presAssocID="{4F155E53-5119-4543-A749-0BC87282306C}" presName="hierRoot2" presStyleCnt="0"/>
      <dgm:spPr/>
    </dgm:pt>
    <dgm:pt modelId="{3A5A5F81-2A20-9449-BFAE-C178DC7610C9}" type="pres">
      <dgm:prSet presAssocID="{4F155E53-5119-4543-A749-0BC87282306C}" presName="composite2" presStyleCnt="0"/>
      <dgm:spPr/>
    </dgm:pt>
    <dgm:pt modelId="{11106D74-5973-9A4C-98D2-7711B521EAB2}" type="pres">
      <dgm:prSet presAssocID="{4F155E53-5119-4543-A749-0BC87282306C}" presName="image2" presStyleLbl="node2" presStyleIdx="1" presStyleCnt="3"/>
      <dgm:spPr/>
    </dgm:pt>
    <dgm:pt modelId="{CCE9D336-07EB-354A-9DED-FF287FC8D149}" type="pres">
      <dgm:prSet presAssocID="{4F155E53-5119-4543-A749-0BC87282306C}" presName="text2" presStyleLbl="revTx" presStyleIdx="5" presStyleCnt="10">
        <dgm:presLayoutVars>
          <dgm:chPref val="3"/>
        </dgm:presLayoutVars>
      </dgm:prSet>
      <dgm:spPr/>
    </dgm:pt>
    <dgm:pt modelId="{54225D01-308C-1A4B-99CA-66E5BE7F7AF4}" type="pres">
      <dgm:prSet presAssocID="{4F155E53-5119-4543-A749-0BC87282306C}" presName="hierChild3" presStyleCnt="0"/>
      <dgm:spPr/>
    </dgm:pt>
    <dgm:pt modelId="{DD8BA266-51BC-1A41-955F-606E0A350934}" type="pres">
      <dgm:prSet presAssocID="{01E3F986-4F1A-8045-9777-51012CAD8E8D}" presName="Name17" presStyleLbl="parChTrans1D3" presStyleIdx="3" presStyleCnt="6"/>
      <dgm:spPr/>
    </dgm:pt>
    <dgm:pt modelId="{6AD18003-297C-F44A-9A0D-51E0D32AB9A6}" type="pres">
      <dgm:prSet presAssocID="{2C6AB190-3E54-C04F-8671-7FD8167C566C}" presName="hierRoot3" presStyleCnt="0"/>
      <dgm:spPr/>
    </dgm:pt>
    <dgm:pt modelId="{FCA7E689-3D1E-BA4A-ADC2-46BBB71B50E1}" type="pres">
      <dgm:prSet presAssocID="{2C6AB190-3E54-C04F-8671-7FD8167C566C}" presName="composite3" presStyleCnt="0"/>
      <dgm:spPr/>
    </dgm:pt>
    <dgm:pt modelId="{06ABA6F2-83F6-AD42-8510-1F120E5D6687}" type="pres">
      <dgm:prSet presAssocID="{2C6AB190-3E54-C04F-8671-7FD8167C566C}" presName="image3" presStyleLbl="node3" presStyleIdx="3" presStyleCnt="6"/>
      <dgm:spPr/>
    </dgm:pt>
    <dgm:pt modelId="{0F8A82A2-D9DE-1941-86FE-BBDA7C936184}" type="pres">
      <dgm:prSet presAssocID="{2C6AB190-3E54-C04F-8671-7FD8167C566C}" presName="text3" presStyleLbl="revTx" presStyleIdx="6" presStyleCnt="10">
        <dgm:presLayoutVars>
          <dgm:chPref val="3"/>
        </dgm:presLayoutVars>
      </dgm:prSet>
      <dgm:spPr/>
    </dgm:pt>
    <dgm:pt modelId="{D24A5AA4-469D-674F-BA0A-73107762311E}" type="pres">
      <dgm:prSet presAssocID="{2C6AB190-3E54-C04F-8671-7FD8167C566C}" presName="hierChild4" presStyleCnt="0"/>
      <dgm:spPr/>
    </dgm:pt>
    <dgm:pt modelId="{21079240-8E05-6F45-B62E-6EFF051742CD}" type="pres">
      <dgm:prSet presAssocID="{2495B8DF-18ED-5B41-89FE-6BA5BDE5A8A7}" presName="Name17" presStyleLbl="parChTrans1D3" presStyleIdx="4" presStyleCnt="6"/>
      <dgm:spPr/>
    </dgm:pt>
    <dgm:pt modelId="{073FA758-36AD-CC46-8286-66DA9A9626E8}" type="pres">
      <dgm:prSet presAssocID="{3B69E2DB-BACB-1B49-981F-FD5A5FAF733F}" presName="hierRoot3" presStyleCnt="0"/>
      <dgm:spPr/>
    </dgm:pt>
    <dgm:pt modelId="{150BA01C-050D-4348-9347-D7EA37616402}" type="pres">
      <dgm:prSet presAssocID="{3B69E2DB-BACB-1B49-981F-FD5A5FAF733F}" presName="composite3" presStyleCnt="0"/>
      <dgm:spPr/>
    </dgm:pt>
    <dgm:pt modelId="{737BA1CB-2587-1746-AAFB-9FF2C8288C47}" type="pres">
      <dgm:prSet presAssocID="{3B69E2DB-BACB-1B49-981F-FD5A5FAF733F}" presName="image3" presStyleLbl="node3" presStyleIdx="4" presStyleCnt="6"/>
      <dgm:spPr/>
    </dgm:pt>
    <dgm:pt modelId="{AC5C8CEC-E2EC-9B4B-97BC-390EED97DF15}" type="pres">
      <dgm:prSet presAssocID="{3B69E2DB-BACB-1B49-981F-FD5A5FAF733F}" presName="text3" presStyleLbl="revTx" presStyleIdx="7" presStyleCnt="10">
        <dgm:presLayoutVars>
          <dgm:chPref val="3"/>
        </dgm:presLayoutVars>
      </dgm:prSet>
      <dgm:spPr/>
    </dgm:pt>
    <dgm:pt modelId="{2342F626-AB9F-1D49-AFB6-DA402E1F9AFE}" type="pres">
      <dgm:prSet presAssocID="{3B69E2DB-BACB-1B49-981F-FD5A5FAF733F}" presName="hierChild4" presStyleCnt="0"/>
      <dgm:spPr/>
    </dgm:pt>
    <dgm:pt modelId="{D4480B23-B3EE-5143-8A3F-6075B7801DFD}" type="pres">
      <dgm:prSet presAssocID="{45E4047C-A61D-A147-9196-553697A91C4B}" presName="Name17" presStyleLbl="parChTrans1D3" presStyleIdx="5" presStyleCnt="6"/>
      <dgm:spPr/>
    </dgm:pt>
    <dgm:pt modelId="{CAB9EEDF-2744-804B-8F8E-08DAD4B8EFA6}" type="pres">
      <dgm:prSet presAssocID="{045C8121-6ACC-5642-8687-6B32BF16CB56}" presName="hierRoot3" presStyleCnt="0"/>
      <dgm:spPr/>
    </dgm:pt>
    <dgm:pt modelId="{FDA92370-5B73-5A4F-A731-9A4DBB891CAD}" type="pres">
      <dgm:prSet presAssocID="{045C8121-6ACC-5642-8687-6B32BF16CB56}" presName="composite3" presStyleCnt="0"/>
      <dgm:spPr/>
    </dgm:pt>
    <dgm:pt modelId="{A287910F-8697-8B4C-A219-B8514EDFA797}" type="pres">
      <dgm:prSet presAssocID="{045C8121-6ACC-5642-8687-6B32BF16CB56}" presName="image3" presStyleLbl="node3" presStyleIdx="5" presStyleCnt="6"/>
      <dgm:spPr/>
    </dgm:pt>
    <dgm:pt modelId="{D4534DBF-A347-1F47-9CAF-1CC9CF703C7F}" type="pres">
      <dgm:prSet presAssocID="{045C8121-6ACC-5642-8687-6B32BF16CB56}" presName="text3" presStyleLbl="revTx" presStyleIdx="8" presStyleCnt="10">
        <dgm:presLayoutVars>
          <dgm:chPref val="3"/>
        </dgm:presLayoutVars>
      </dgm:prSet>
      <dgm:spPr/>
    </dgm:pt>
    <dgm:pt modelId="{1EAF559B-850D-3445-A55C-EEACDD25A8BC}" type="pres">
      <dgm:prSet presAssocID="{045C8121-6ACC-5642-8687-6B32BF16CB56}" presName="hierChild4" presStyleCnt="0"/>
      <dgm:spPr/>
    </dgm:pt>
    <dgm:pt modelId="{58FFEC80-E320-ED4E-9F89-2E7058DF6CEC}" type="pres">
      <dgm:prSet presAssocID="{EC17162B-ABD4-F34A-9FDD-2C906B4C2149}" presName="Name10" presStyleLbl="parChTrans1D2" presStyleIdx="2" presStyleCnt="3"/>
      <dgm:spPr/>
    </dgm:pt>
    <dgm:pt modelId="{0B3F3B49-9E34-824B-8F61-04522755DA6B}" type="pres">
      <dgm:prSet presAssocID="{48897870-F94D-F141-A18A-0756117AEA84}" presName="hierRoot2" presStyleCnt="0"/>
      <dgm:spPr/>
    </dgm:pt>
    <dgm:pt modelId="{16C13D8F-7FBE-4B47-B023-C20627EBF2ED}" type="pres">
      <dgm:prSet presAssocID="{48897870-F94D-F141-A18A-0756117AEA84}" presName="composite2" presStyleCnt="0"/>
      <dgm:spPr/>
    </dgm:pt>
    <dgm:pt modelId="{6A310B97-0A41-7D48-81BF-3B0606BE05AD}" type="pres">
      <dgm:prSet presAssocID="{48897870-F94D-F141-A18A-0756117AEA84}" presName="image2" presStyleLbl="node2" presStyleIdx="2" presStyleCnt="3"/>
      <dgm:spPr/>
    </dgm:pt>
    <dgm:pt modelId="{AB694B83-2018-404F-963D-4987C3DB3B9F}" type="pres">
      <dgm:prSet presAssocID="{48897870-F94D-F141-A18A-0756117AEA84}" presName="text2" presStyleLbl="revTx" presStyleIdx="9" presStyleCnt="10">
        <dgm:presLayoutVars>
          <dgm:chPref val="3"/>
        </dgm:presLayoutVars>
      </dgm:prSet>
      <dgm:spPr/>
    </dgm:pt>
    <dgm:pt modelId="{9F2E7705-E45E-CF44-8CC1-8A05BD4E6433}" type="pres">
      <dgm:prSet presAssocID="{48897870-F94D-F141-A18A-0756117AEA84}" presName="hierChild3" presStyleCnt="0"/>
      <dgm:spPr/>
    </dgm:pt>
  </dgm:ptLst>
  <dgm:cxnLst>
    <dgm:cxn modelId="{2B011D08-8A04-8E43-A2F9-852B44708EFB}" type="presOf" srcId="{96BBE832-0B57-CE42-943C-33FEB9EDA737}" destId="{B066B844-35E2-BF40-B4D4-29E5A109E4B6}" srcOrd="0" destOrd="0" presId="urn:microsoft.com/office/officeart/2009/layout/CirclePictureHierarchy"/>
    <dgm:cxn modelId="{785D7A15-A1DA-654C-A6D9-D5BD1F0E9BBF}" type="presOf" srcId="{48897870-F94D-F141-A18A-0756117AEA84}" destId="{AB694B83-2018-404F-963D-4987C3DB3B9F}" srcOrd="0" destOrd="0" presId="urn:microsoft.com/office/officeart/2009/layout/CirclePictureHierarchy"/>
    <dgm:cxn modelId="{8052F62F-CD29-0A47-B982-53945D6A5121}" srcId="{4F155E53-5119-4543-A749-0BC87282306C}" destId="{2C6AB190-3E54-C04F-8671-7FD8167C566C}" srcOrd="0" destOrd="0" parTransId="{01E3F986-4F1A-8045-9777-51012CAD8E8D}" sibTransId="{C6BDE171-560F-BC4B-B7FF-6B3E8B00B4A3}"/>
    <dgm:cxn modelId="{3FDEE736-8B4E-024A-AC6A-53C030F3E1BF}" srcId="{8F07CBE2-7605-6741-9A11-EAF188848B24}" destId="{A0377108-E6BB-2C4D-B66B-146AEBA5BE15}" srcOrd="0" destOrd="0" parTransId="{637590DE-64F4-C343-9B5B-A3903EF19928}" sibTransId="{D125AF10-AE6A-3040-B46E-D4C66700F5D7}"/>
    <dgm:cxn modelId="{2242773F-5818-894D-8272-F0C7DB0EE706}" type="presOf" srcId="{01E3F986-4F1A-8045-9777-51012CAD8E8D}" destId="{DD8BA266-51BC-1A41-955F-606E0A350934}" srcOrd="0" destOrd="0" presId="urn:microsoft.com/office/officeart/2009/layout/CirclePictureHierarchy"/>
    <dgm:cxn modelId="{A6309744-EDE9-1940-B3B7-CF7709A49C12}" type="presOf" srcId="{67BBA2EF-8D10-8342-8EAA-8BADE515E86F}" destId="{BE6A179E-1667-D345-B9F9-672AAA867984}" srcOrd="0" destOrd="0" presId="urn:microsoft.com/office/officeart/2009/layout/CirclePictureHierarchy"/>
    <dgm:cxn modelId="{003B9848-0546-0844-BB32-3853C34851DE}" type="presOf" srcId="{B5FFEB2C-7241-544E-8EC9-07A7881CB265}" destId="{84513A78-9916-704C-8E84-71C4E3BC09A8}" srcOrd="0" destOrd="0" presId="urn:microsoft.com/office/officeart/2009/layout/CirclePictureHierarchy"/>
    <dgm:cxn modelId="{B951524B-DC4B-6344-8F1C-2AB514213C94}" srcId="{A0377108-E6BB-2C4D-B66B-146AEBA5BE15}" destId="{25334A7D-E1FC-FD4B-8422-BC57E448B95F}" srcOrd="0" destOrd="0" parTransId="{0E7D1528-8DA2-AB46-92DC-41FC6EA27A55}" sibTransId="{AFA760E2-8C7E-EB46-A5B4-9ECBF699C14E}"/>
    <dgm:cxn modelId="{6DD1C950-5564-2D47-9BAF-C5B2E176AE14}" type="presOf" srcId="{E0A39F7E-2204-9948-BAAE-BDF9A3924D2E}" destId="{A89F9365-5E0A-094E-B6EF-7AEB0A3C20FC}" srcOrd="0" destOrd="0" presId="urn:microsoft.com/office/officeart/2009/layout/CirclePictureHierarchy"/>
    <dgm:cxn modelId="{F1727E59-E7AF-8449-B6E0-1EEE15AFF4B1}" srcId="{A0377108-E6BB-2C4D-B66B-146AEBA5BE15}" destId="{48897870-F94D-F141-A18A-0756117AEA84}" srcOrd="2" destOrd="0" parTransId="{EC17162B-ABD4-F34A-9FDD-2C906B4C2149}" sibTransId="{112BD4FF-AF0D-9F48-9691-14B2FC32F163}"/>
    <dgm:cxn modelId="{042E085A-033C-EC41-A11E-887EFFDA5485}" srcId="{25334A7D-E1FC-FD4B-8422-BC57E448B95F}" destId="{67BBA2EF-8D10-8342-8EAA-8BADE515E86F}" srcOrd="2" destOrd="0" parTransId="{C05DE57B-01DC-9E43-8A46-7B90BD21D9C0}" sibTransId="{8F5AC69C-6D7F-1A47-8337-75CDA58958BB}"/>
    <dgm:cxn modelId="{8ABA4B5F-DA31-BF4F-91CA-BB22F4824112}" srcId="{4F155E53-5119-4543-A749-0BC87282306C}" destId="{045C8121-6ACC-5642-8687-6B32BF16CB56}" srcOrd="2" destOrd="0" parTransId="{45E4047C-A61D-A147-9196-553697A91C4B}" sibTransId="{2A692BEB-AB4A-BD4C-BC3F-EEB888443646}"/>
    <dgm:cxn modelId="{DFCA7368-5782-9C46-909E-A20880D238E4}" type="presOf" srcId="{8F07CBE2-7605-6741-9A11-EAF188848B24}" destId="{6D5D33C8-3F8B-F54A-962D-CF89AF93F764}" srcOrd="0" destOrd="0" presId="urn:microsoft.com/office/officeart/2009/layout/CirclePictureHierarchy"/>
    <dgm:cxn modelId="{D5323688-63B4-C644-9EE4-704747C163E7}" srcId="{25334A7D-E1FC-FD4B-8422-BC57E448B95F}" destId="{96BBE832-0B57-CE42-943C-33FEB9EDA737}" srcOrd="0" destOrd="0" parTransId="{60A76B7F-52B3-B04D-9CE9-0B95E25BC090}" sibTransId="{D9F2126B-B825-D545-AE82-0394B4A63712}"/>
    <dgm:cxn modelId="{C6744695-24C0-9542-89C9-D708EF5CB19B}" srcId="{25334A7D-E1FC-FD4B-8422-BC57E448B95F}" destId="{56D9169D-3DE9-4F4A-931C-5D5B29ACFC66}" srcOrd="1" destOrd="0" parTransId="{E0A39F7E-2204-9948-BAAE-BDF9A3924D2E}" sibTransId="{6FA9D7AC-7B39-DB44-95D9-1C5AA1312324}"/>
    <dgm:cxn modelId="{E0702A9B-76EC-BD4C-9EFB-E40FC946BA10}" type="presOf" srcId="{EC17162B-ABD4-F34A-9FDD-2C906B4C2149}" destId="{58FFEC80-E320-ED4E-9F89-2E7058DF6CEC}" srcOrd="0" destOrd="0" presId="urn:microsoft.com/office/officeart/2009/layout/CirclePictureHierarchy"/>
    <dgm:cxn modelId="{A3737B9E-CE5B-2146-BE15-61FFFD797AF7}" srcId="{4F155E53-5119-4543-A749-0BC87282306C}" destId="{3B69E2DB-BACB-1B49-981F-FD5A5FAF733F}" srcOrd="1" destOrd="0" parTransId="{2495B8DF-18ED-5B41-89FE-6BA5BDE5A8A7}" sibTransId="{651BE8C8-A774-824A-9699-23A939379D24}"/>
    <dgm:cxn modelId="{B39317A7-E47F-D845-A60C-D3D2C8FB0418}" type="presOf" srcId="{045C8121-6ACC-5642-8687-6B32BF16CB56}" destId="{D4534DBF-A347-1F47-9CAF-1CC9CF703C7F}" srcOrd="0" destOrd="0" presId="urn:microsoft.com/office/officeart/2009/layout/CirclePictureHierarchy"/>
    <dgm:cxn modelId="{548E4BA8-3CDC-1944-86F5-90FA1C0EE486}" type="presOf" srcId="{C05DE57B-01DC-9E43-8A46-7B90BD21D9C0}" destId="{AA84B23E-57B0-1A47-9D1F-1A8135F06DFF}" srcOrd="0" destOrd="0" presId="urn:microsoft.com/office/officeart/2009/layout/CirclePictureHierarchy"/>
    <dgm:cxn modelId="{6A4BA3B4-61FA-444F-ADEB-0641F25CA972}" type="presOf" srcId="{2C6AB190-3E54-C04F-8671-7FD8167C566C}" destId="{0F8A82A2-D9DE-1941-86FE-BBDA7C936184}" srcOrd="0" destOrd="0" presId="urn:microsoft.com/office/officeart/2009/layout/CirclePictureHierarchy"/>
    <dgm:cxn modelId="{B9AF25BB-6DDA-1B42-93B1-9810BCDA1510}" type="presOf" srcId="{45E4047C-A61D-A147-9196-553697A91C4B}" destId="{D4480B23-B3EE-5143-8A3F-6075B7801DFD}" srcOrd="0" destOrd="0" presId="urn:microsoft.com/office/officeart/2009/layout/CirclePictureHierarchy"/>
    <dgm:cxn modelId="{55CBA1C8-B1D5-5C47-9A71-2CD903216290}" type="presOf" srcId="{60A76B7F-52B3-B04D-9CE9-0B95E25BC090}" destId="{76AEF2B9-C482-1940-92BA-262AB15331DE}" srcOrd="0" destOrd="0" presId="urn:microsoft.com/office/officeart/2009/layout/CirclePictureHierarchy"/>
    <dgm:cxn modelId="{636429CD-B1F9-2A47-AC5C-C29082478C8E}" type="presOf" srcId="{2495B8DF-18ED-5B41-89FE-6BA5BDE5A8A7}" destId="{21079240-8E05-6F45-B62E-6EFF051742CD}" srcOrd="0" destOrd="0" presId="urn:microsoft.com/office/officeart/2009/layout/CirclePictureHierarchy"/>
    <dgm:cxn modelId="{FEAE64D8-8F8D-194D-822F-6449A2093615}" type="presOf" srcId="{25334A7D-E1FC-FD4B-8422-BC57E448B95F}" destId="{F332A206-21E4-EC4E-A37E-75E5B5C83ED6}" srcOrd="0" destOrd="0" presId="urn:microsoft.com/office/officeart/2009/layout/CirclePictureHierarchy"/>
    <dgm:cxn modelId="{B6D0EAD8-4D95-BD40-8EE2-9173A17761E2}" type="presOf" srcId="{4F155E53-5119-4543-A749-0BC87282306C}" destId="{CCE9D336-07EB-354A-9DED-FF287FC8D149}" srcOrd="0" destOrd="0" presId="urn:microsoft.com/office/officeart/2009/layout/CirclePictureHierarchy"/>
    <dgm:cxn modelId="{8B10A6DF-6692-EF4A-B1BB-66526C21BA62}" type="presOf" srcId="{56D9169D-3DE9-4F4A-931C-5D5B29ACFC66}" destId="{37688A91-7366-1244-BE7E-E53ED1E59CAD}" srcOrd="0" destOrd="0" presId="urn:microsoft.com/office/officeart/2009/layout/CirclePictureHierarchy"/>
    <dgm:cxn modelId="{239518E3-A282-B142-AA8C-0C3066A527A9}" type="presOf" srcId="{0E7D1528-8DA2-AB46-92DC-41FC6EA27A55}" destId="{3CEE4BB6-499F-AF49-A3CC-21C2BE1D8961}" srcOrd="0" destOrd="0" presId="urn:microsoft.com/office/officeart/2009/layout/CirclePictureHierarchy"/>
    <dgm:cxn modelId="{E0603CEB-9A01-5C4E-AACB-6F220A09539C}" type="presOf" srcId="{3B69E2DB-BACB-1B49-981F-FD5A5FAF733F}" destId="{AC5C8CEC-E2EC-9B4B-97BC-390EED97DF15}" srcOrd="0" destOrd="0" presId="urn:microsoft.com/office/officeart/2009/layout/CirclePictureHierarchy"/>
    <dgm:cxn modelId="{F379C0F2-9DC9-824E-B5E3-C94CDAAF4B29}" type="presOf" srcId="{A0377108-E6BB-2C4D-B66B-146AEBA5BE15}" destId="{9321C892-EC89-F144-B53F-E63DF1CBE7A1}" srcOrd="0" destOrd="0" presId="urn:microsoft.com/office/officeart/2009/layout/CirclePictureHierarchy"/>
    <dgm:cxn modelId="{B0316FFE-F4BC-1040-B4A2-93ED5AD54687}" srcId="{A0377108-E6BB-2C4D-B66B-146AEBA5BE15}" destId="{4F155E53-5119-4543-A749-0BC87282306C}" srcOrd="1" destOrd="0" parTransId="{B5FFEB2C-7241-544E-8EC9-07A7881CB265}" sibTransId="{E5BAB548-0F07-EC42-BE18-A3BC2EAB731F}"/>
    <dgm:cxn modelId="{7E2615CF-E900-4840-A53F-626144A5D426}" type="presParOf" srcId="{6D5D33C8-3F8B-F54A-962D-CF89AF93F764}" destId="{018BAC60-F8C6-1A44-954D-4B9E82CA4E73}" srcOrd="0" destOrd="0" presId="urn:microsoft.com/office/officeart/2009/layout/CirclePictureHierarchy"/>
    <dgm:cxn modelId="{55C240B5-E775-6442-BDE5-02702F4D9726}" type="presParOf" srcId="{018BAC60-F8C6-1A44-954D-4B9E82CA4E73}" destId="{2B163472-E1F6-A54B-9BA3-0B98B0FBDC50}" srcOrd="0" destOrd="0" presId="urn:microsoft.com/office/officeart/2009/layout/CirclePictureHierarchy"/>
    <dgm:cxn modelId="{CA0B9FB2-DC92-1043-A7BC-A0A20E4FC496}" type="presParOf" srcId="{2B163472-E1F6-A54B-9BA3-0B98B0FBDC50}" destId="{AAF4E40A-B957-9946-871C-FDD0D697AAC0}" srcOrd="0" destOrd="0" presId="urn:microsoft.com/office/officeart/2009/layout/CirclePictureHierarchy"/>
    <dgm:cxn modelId="{3327383F-F036-C744-A8BE-8FFDBBF71C3F}" type="presParOf" srcId="{2B163472-E1F6-A54B-9BA3-0B98B0FBDC50}" destId="{9321C892-EC89-F144-B53F-E63DF1CBE7A1}" srcOrd="1" destOrd="0" presId="urn:microsoft.com/office/officeart/2009/layout/CirclePictureHierarchy"/>
    <dgm:cxn modelId="{7E44870C-74D3-B54F-AF56-B85AE8C6BEC0}" type="presParOf" srcId="{018BAC60-F8C6-1A44-954D-4B9E82CA4E73}" destId="{92A7B2C0-491D-624F-8FF5-DAEB70202B40}" srcOrd="1" destOrd="0" presId="urn:microsoft.com/office/officeart/2009/layout/CirclePictureHierarchy"/>
    <dgm:cxn modelId="{203897ED-30FC-F548-B2FB-188E18318890}" type="presParOf" srcId="{92A7B2C0-491D-624F-8FF5-DAEB70202B40}" destId="{3CEE4BB6-499F-AF49-A3CC-21C2BE1D8961}" srcOrd="0" destOrd="0" presId="urn:microsoft.com/office/officeart/2009/layout/CirclePictureHierarchy"/>
    <dgm:cxn modelId="{B148D5B3-BBDF-BA4E-9E21-08F0344F1E5D}" type="presParOf" srcId="{92A7B2C0-491D-624F-8FF5-DAEB70202B40}" destId="{4EAC9FE3-BD51-784D-A16E-B718A14FFFB7}" srcOrd="1" destOrd="0" presId="urn:microsoft.com/office/officeart/2009/layout/CirclePictureHierarchy"/>
    <dgm:cxn modelId="{10824102-D07D-3249-8C64-5B803F9364EE}" type="presParOf" srcId="{4EAC9FE3-BD51-784D-A16E-B718A14FFFB7}" destId="{AE829B0C-021B-514D-9B9B-28FC371244B3}" srcOrd="0" destOrd="0" presId="urn:microsoft.com/office/officeart/2009/layout/CirclePictureHierarchy"/>
    <dgm:cxn modelId="{3531A82F-DBAC-DA4B-83CA-AD8052E9A684}" type="presParOf" srcId="{AE829B0C-021B-514D-9B9B-28FC371244B3}" destId="{B382940C-70B9-2544-A62D-C8B9F18C0C82}" srcOrd="0" destOrd="0" presId="urn:microsoft.com/office/officeart/2009/layout/CirclePictureHierarchy"/>
    <dgm:cxn modelId="{89269999-EE58-3747-8B7A-662BEE6BFAE7}" type="presParOf" srcId="{AE829B0C-021B-514D-9B9B-28FC371244B3}" destId="{F332A206-21E4-EC4E-A37E-75E5B5C83ED6}" srcOrd="1" destOrd="0" presId="urn:microsoft.com/office/officeart/2009/layout/CirclePictureHierarchy"/>
    <dgm:cxn modelId="{B2F3CD9B-B7CA-8643-BCBA-E9DF6047F2A0}" type="presParOf" srcId="{4EAC9FE3-BD51-784D-A16E-B718A14FFFB7}" destId="{5BFA9550-1723-CD43-9110-747E138FFF74}" srcOrd="1" destOrd="0" presId="urn:microsoft.com/office/officeart/2009/layout/CirclePictureHierarchy"/>
    <dgm:cxn modelId="{256E2F93-EA78-0746-8872-6E2AC1B75C92}" type="presParOf" srcId="{5BFA9550-1723-CD43-9110-747E138FFF74}" destId="{76AEF2B9-C482-1940-92BA-262AB15331DE}" srcOrd="0" destOrd="0" presId="urn:microsoft.com/office/officeart/2009/layout/CirclePictureHierarchy"/>
    <dgm:cxn modelId="{60989230-701E-9345-AF64-7B55EF555EF8}" type="presParOf" srcId="{5BFA9550-1723-CD43-9110-747E138FFF74}" destId="{A8252D11-3370-9B4B-B1DB-B5D33DBEFCFE}" srcOrd="1" destOrd="0" presId="urn:microsoft.com/office/officeart/2009/layout/CirclePictureHierarchy"/>
    <dgm:cxn modelId="{173E5083-C5F1-5D4D-8179-C3790EE947FD}" type="presParOf" srcId="{A8252D11-3370-9B4B-B1DB-B5D33DBEFCFE}" destId="{7BE23B72-AB19-5F4C-9512-E6960514F1B8}" srcOrd="0" destOrd="0" presId="urn:microsoft.com/office/officeart/2009/layout/CirclePictureHierarchy"/>
    <dgm:cxn modelId="{CC5B23C1-97F5-0F48-8B2A-C5EB164ED73C}" type="presParOf" srcId="{7BE23B72-AB19-5F4C-9512-E6960514F1B8}" destId="{6DDDD01C-D43F-9D45-ABB3-DD09F4DC895C}" srcOrd="0" destOrd="0" presId="urn:microsoft.com/office/officeart/2009/layout/CirclePictureHierarchy"/>
    <dgm:cxn modelId="{8FFC0928-DC8E-7647-8313-ED8C0B19EEB0}" type="presParOf" srcId="{7BE23B72-AB19-5F4C-9512-E6960514F1B8}" destId="{B066B844-35E2-BF40-B4D4-29E5A109E4B6}" srcOrd="1" destOrd="0" presId="urn:microsoft.com/office/officeart/2009/layout/CirclePictureHierarchy"/>
    <dgm:cxn modelId="{CF630859-00C4-2D41-8044-90355C5308D8}" type="presParOf" srcId="{A8252D11-3370-9B4B-B1DB-B5D33DBEFCFE}" destId="{49606208-8D37-804A-A851-77B93345093B}" srcOrd="1" destOrd="0" presId="urn:microsoft.com/office/officeart/2009/layout/CirclePictureHierarchy"/>
    <dgm:cxn modelId="{3428B895-CD8F-9443-853B-5DB499B61607}" type="presParOf" srcId="{5BFA9550-1723-CD43-9110-747E138FFF74}" destId="{A89F9365-5E0A-094E-B6EF-7AEB0A3C20FC}" srcOrd="2" destOrd="0" presId="urn:microsoft.com/office/officeart/2009/layout/CirclePictureHierarchy"/>
    <dgm:cxn modelId="{AD3173EF-21C6-E84A-AF16-FD4CB6BB951D}" type="presParOf" srcId="{5BFA9550-1723-CD43-9110-747E138FFF74}" destId="{AD7A02D1-2BF4-8141-8749-06532E8BD8D8}" srcOrd="3" destOrd="0" presId="urn:microsoft.com/office/officeart/2009/layout/CirclePictureHierarchy"/>
    <dgm:cxn modelId="{14DC2A73-E9B0-3748-B781-CF2D7CDAF993}" type="presParOf" srcId="{AD7A02D1-2BF4-8141-8749-06532E8BD8D8}" destId="{8E10D861-4896-4C40-9190-A5EFF3DCDB46}" srcOrd="0" destOrd="0" presId="urn:microsoft.com/office/officeart/2009/layout/CirclePictureHierarchy"/>
    <dgm:cxn modelId="{8E7EF891-DECC-8944-BE89-6803707A8FBF}" type="presParOf" srcId="{8E10D861-4896-4C40-9190-A5EFF3DCDB46}" destId="{3A851E10-1DA8-FE47-962B-B54499F80F0C}" srcOrd="0" destOrd="0" presId="urn:microsoft.com/office/officeart/2009/layout/CirclePictureHierarchy"/>
    <dgm:cxn modelId="{EEADAB27-8E2C-3A41-9319-70D31FC948A6}" type="presParOf" srcId="{8E10D861-4896-4C40-9190-A5EFF3DCDB46}" destId="{37688A91-7366-1244-BE7E-E53ED1E59CAD}" srcOrd="1" destOrd="0" presId="urn:microsoft.com/office/officeart/2009/layout/CirclePictureHierarchy"/>
    <dgm:cxn modelId="{0C0F5BB5-BCD0-0D4E-96BE-30F7A6711E47}" type="presParOf" srcId="{AD7A02D1-2BF4-8141-8749-06532E8BD8D8}" destId="{2C0ED01A-1008-4240-BB04-87885C4AE506}" srcOrd="1" destOrd="0" presId="urn:microsoft.com/office/officeart/2009/layout/CirclePictureHierarchy"/>
    <dgm:cxn modelId="{DE52FC74-B1DC-5D4D-9815-F8526FD30C5D}" type="presParOf" srcId="{5BFA9550-1723-CD43-9110-747E138FFF74}" destId="{AA84B23E-57B0-1A47-9D1F-1A8135F06DFF}" srcOrd="4" destOrd="0" presId="urn:microsoft.com/office/officeart/2009/layout/CirclePictureHierarchy"/>
    <dgm:cxn modelId="{CA8A6F75-E8E9-F74C-A57F-C1CD92D093E5}" type="presParOf" srcId="{5BFA9550-1723-CD43-9110-747E138FFF74}" destId="{2EF8C151-2BFA-0345-AB78-0BCB4226B500}" srcOrd="5" destOrd="0" presId="urn:microsoft.com/office/officeart/2009/layout/CirclePictureHierarchy"/>
    <dgm:cxn modelId="{0EE4CB6E-64EF-714C-B6F0-C4C193F22603}" type="presParOf" srcId="{2EF8C151-2BFA-0345-AB78-0BCB4226B500}" destId="{F3C785B0-C269-764C-94D5-1CCAB2B884F9}" srcOrd="0" destOrd="0" presId="urn:microsoft.com/office/officeart/2009/layout/CirclePictureHierarchy"/>
    <dgm:cxn modelId="{0FB60074-2276-414D-91C0-ECDBE2EC9F04}" type="presParOf" srcId="{F3C785B0-C269-764C-94D5-1CCAB2B884F9}" destId="{9B1ECA05-A4BC-694B-86B4-1BD9BC2134BB}" srcOrd="0" destOrd="0" presId="urn:microsoft.com/office/officeart/2009/layout/CirclePictureHierarchy"/>
    <dgm:cxn modelId="{BA6BB0F0-50AD-7748-AA7D-093E764351F0}" type="presParOf" srcId="{F3C785B0-C269-764C-94D5-1CCAB2B884F9}" destId="{BE6A179E-1667-D345-B9F9-672AAA867984}" srcOrd="1" destOrd="0" presId="urn:microsoft.com/office/officeart/2009/layout/CirclePictureHierarchy"/>
    <dgm:cxn modelId="{A7BB5589-ACBD-FA4D-870C-43B43BE36A23}" type="presParOf" srcId="{2EF8C151-2BFA-0345-AB78-0BCB4226B500}" destId="{E2CC7F05-C58F-B84F-9ED0-FC35250A829D}" srcOrd="1" destOrd="0" presId="urn:microsoft.com/office/officeart/2009/layout/CirclePictureHierarchy"/>
    <dgm:cxn modelId="{947AFF93-83CB-FC4F-8C08-A96C2386D880}" type="presParOf" srcId="{92A7B2C0-491D-624F-8FF5-DAEB70202B40}" destId="{84513A78-9916-704C-8E84-71C4E3BC09A8}" srcOrd="2" destOrd="0" presId="urn:microsoft.com/office/officeart/2009/layout/CirclePictureHierarchy"/>
    <dgm:cxn modelId="{6D35AEE5-163D-434B-B400-6FB7663973F5}" type="presParOf" srcId="{92A7B2C0-491D-624F-8FF5-DAEB70202B40}" destId="{E030DA3E-6602-354B-84E8-9C7A814ECBD4}" srcOrd="3" destOrd="0" presId="urn:microsoft.com/office/officeart/2009/layout/CirclePictureHierarchy"/>
    <dgm:cxn modelId="{0DB19FDD-7F35-4040-B03A-1BD53C09A901}" type="presParOf" srcId="{E030DA3E-6602-354B-84E8-9C7A814ECBD4}" destId="{3A5A5F81-2A20-9449-BFAE-C178DC7610C9}" srcOrd="0" destOrd="0" presId="urn:microsoft.com/office/officeart/2009/layout/CirclePictureHierarchy"/>
    <dgm:cxn modelId="{2A810785-C01F-C945-ACBF-89021DD6553E}" type="presParOf" srcId="{3A5A5F81-2A20-9449-BFAE-C178DC7610C9}" destId="{11106D74-5973-9A4C-98D2-7711B521EAB2}" srcOrd="0" destOrd="0" presId="urn:microsoft.com/office/officeart/2009/layout/CirclePictureHierarchy"/>
    <dgm:cxn modelId="{D0E3A542-E54A-3646-B30B-F49B140AC80F}" type="presParOf" srcId="{3A5A5F81-2A20-9449-BFAE-C178DC7610C9}" destId="{CCE9D336-07EB-354A-9DED-FF287FC8D149}" srcOrd="1" destOrd="0" presId="urn:microsoft.com/office/officeart/2009/layout/CirclePictureHierarchy"/>
    <dgm:cxn modelId="{2DBEE97F-8DE7-0E42-BCB9-1F0926B73337}" type="presParOf" srcId="{E030DA3E-6602-354B-84E8-9C7A814ECBD4}" destId="{54225D01-308C-1A4B-99CA-66E5BE7F7AF4}" srcOrd="1" destOrd="0" presId="urn:microsoft.com/office/officeart/2009/layout/CirclePictureHierarchy"/>
    <dgm:cxn modelId="{CED75426-A635-094F-AA52-B115CF51D548}" type="presParOf" srcId="{54225D01-308C-1A4B-99CA-66E5BE7F7AF4}" destId="{DD8BA266-51BC-1A41-955F-606E0A350934}" srcOrd="0" destOrd="0" presId="urn:microsoft.com/office/officeart/2009/layout/CirclePictureHierarchy"/>
    <dgm:cxn modelId="{118312D1-CE7D-8C43-9D4A-F7C935C103D9}" type="presParOf" srcId="{54225D01-308C-1A4B-99CA-66E5BE7F7AF4}" destId="{6AD18003-297C-F44A-9A0D-51E0D32AB9A6}" srcOrd="1" destOrd="0" presId="urn:microsoft.com/office/officeart/2009/layout/CirclePictureHierarchy"/>
    <dgm:cxn modelId="{369D0B70-9FFE-B84C-A211-C4F9F4124EDE}" type="presParOf" srcId="{6AD18003-297C-F44A-9A0D-51E0D32AB9A6}" destId="{FCA7E689-3D1E-BA4A-ADC2-46BBB71B50E1}" srcOrd="0" destOrd="0" presId="urn:microsoft.com/office/officeart/2009/layout/CirclePictureHierarchy"/>
    <dgm:cxn modelId="{8293F4E8-4378-6642-8D10-7E082DCB97CD}" type="presParOf" srcId="{FCA7E689-3D1E-BA4A-ADC2-46BBB71B50E1}" destId="{06ABA6F2-83F6-AD42-8510-1F120E5D6687}" srcOrd="0" destOrd="0" presId="urn:microsoft.com/office/officeart/2009/layout/CirclePictureHierarchy"/>
    <dgm:cxn modelId="{82D572E6-9988-2642-A32D-DDE6FD351A3E}" type="presParOf" srcId="{FCA7E689-3D1E-BA4A-ADC2-46BBB71B50E1}" destId="{0F8A82A2-D9DE-1941-86FE-BBDA7C936184}" srcOrd="1" destOrd="0" presId="urn:microsoft.com/office/officeart/2009/layout/CirclePictureHierarchy"/>
    <dgm:cxn modelId="{55A5D145-4F2B-724F-B53E-FFDBF1A70696}" type="presParOf" srcId="{6AD18003-297C-F44A-9A0D-51E0D32AB9A6}" destId="{D24A5AA4-469D-674F-BA0A-73107762311E}" srcOrd="1" destOrd="0" presId="urn:microsoft.com/office/officeart/2009/layout/CirclePictureHierarchy"/>
    <dgm:cxn modelId="{D1B6495B-7AA7-9541-B7C1-E4042C6C5DDB}" type="presParOf" srcId="{54225D01-308C-1A4B-99CA-66E5BE7F7AF4}" destId="{21079240-8E05-6F45-B62E-6EFF051742CD}" srcOrd="2" destOrd="0" presId="urn:microsoft.com/office/officeart/2009/layout/CirclePictureHierarchy"/>
    <dgm:cxn modelId="{C001E5A0-9531-A34B-AE0C-8DDC62BCC557}" type="presParOf" srcId="{54225D01-308C-1A4B-99CA-66E5BE7F7AF4}" destId="{073FA758-36AD-CC46-8286-66DA9A9626E8}" srcOrd="3" destOrd="0" presId="urn:microsoft.com/office/officeart/2009/layout/CirclePictureHierarchy"/>
    <dgm:cxn modelId="{D80B4F7F-A799-0445-8FC1-CD61F51D17B5}" type="presParOf" srcId="{073FA758-36AD-CC46-8286-66DA9A9626E8}" destId="{150BA01C-050D-4348-9347-D7EA37616402}" srcOrd="0" destOrd="0" presId="urn:microsoft.com/office/officeart/2009/layout/CirclePictureHierarchy"/>
    <dgm:cxn modelId="{8AF6BEDF-5022-9140-940B-2E198DCD66F0}" type="presParOf" srcId="{150BA01C-050D-4348-9347-D7EA37616402}" destId="{737BA1CB-2587-1746-AAFB-9FF2C8288C47}" srcOrd="0" destOrd="0" presId="urn:microsoft.com/office/officeart/2009/layout/CirclePictureHierarchy"/>
    <dgm:cxn modelId="{3E52AB77-11FE-734E-A9B8-77CBA67BEC7D}" type="presParOf" srcId="{150BA01C-050D-4348-9347-D7EA37616402}" destId="{AC5C8CEC-E2EC-9B4B-97BC-390EED97DF15}" srcOrd="1" destOrd="0" presId="urn:microsoft.com/office/officeart/2009/layout/CirclePictureHierarchy"/>
    <dgm:cxn modelId="{590FDE62-A66B-9E4B-B627-0B163A310BF0}" type="presParOf" srcId="{073FA758-36AD-CC46-8286-66DA9A9626E8}" destId="{2342F626-AB9F-1D49-AFB6-DA402E1F9AFE}" srcOrd="1" destOrd="0" presId="urn:microsoft.com/office/officeart/2009/layout/CirclePictureHierarchy"/>
    <dgm:cxn modelId="{B7F2F483-7A54-4141-8E2D-E11444CB2D8C}" type="presParOf" srcId="{54225D01-308C-1A4B-99CA-66E5BE7F7AF4}" destId="{D4480B23-B3EE-5143-8A3F-6075B7801DFD}" srcOrd="4" destOrd="0" presId="urn:microsoft.com/office/officeart/2009/layout/CirclePictureHierarchy"/>
    <dgm:cxn modelId="{D731E839-1FCA-7042-AC89-5F2DBDA03C5B}" type="presParOf" srcId="{54225D01-308C-1A4B-99CA-66E5BE7F7AF4}" destId="{CAB9EEDF-2744-804B-8F8E-08DAD4B8EFA6}" srcOrd="5" destOrd="0" presId="urn:microsoft.com/office/officeart/2009/layout/CirclePictureHierarchy"/>
    <dgm:cxn modelId="{863AC440-5FAF-7549-BB6F-00CADD50F51F}" type="presParOf" srcId="{CAB9EEDF-2744-804B-8F8E-08DAD4B8EFA6}" destId="{FDA92370-5B73-5A4F-A731-9A4DBB891CAD}" srcOrd="0" destOrd="0" presId="urn:microsoft.com/office/officeart/2009/layout/CirclePictureHierarchy"/>
    <dgm:cxn modelId="{B1EFF0AA-2DD7-1B4D-9CF0-CEA0D9F341A9}" type="presParOf" srcId="{FDA92370-5B73-5A4F-A731-9A4DBB891CAD}" destId="{A287910F-8697-8B4C-A219-B8514EDFA797}" srcOrd="0" destOrd="0" presId="urn:microsoft.com/office/officeart/2009/layout/CirclePictureHierarchy"/>
    <dgm:cxn modelId="{0D09B1EC-1AD4-094B-844C-2848377974B6}" type="presParOf" srcId="{FDA92370-5B73-5A4F-A731-9A4DBB891CAD}" destId="{D4534DBF-A347-1F47-9CAF-1CC9CF703C7F}" srcOrd="1" destOrd="0" presId="urn:microsoft.com/office/officeart/2009/layout/CirclePictureHierarchy"/>
    <dgm:cxn modelId="{A26CF5D5-5A04-2D40-B258-762AD063C28D}" type="presParOf" srcId="{CAB9EEDF-2744-804B-8F8E-08DAD4B8EFA6}" destId="{1EAF559B-850D-3445-A55C-EEACDD25A8BC}" srcOrd="1" destOrd="0" presId="urn:microsoft.com/office/officeart/2009/layout/CirclePictureHierarchy"/>
    <dgm:cxn modelId="{54CB1F1E-E188-F540-9918-EDE97C1E9FBF}" type="presParOf" srcId="{92A7B2C0-491D-624F-8FF5-DAEB70202B40}" destId="{58FFEC80-E320-ED4E-9F89-2E7058DF6CEC}" srcOrd="4" destOrd="0" presId="urn:microsoft.com/office/officeart/2009/layout/CirclePictureHierarchy"/>
    <dgm:cxn modelId="{66C6ADA7-B5CA-AE42-A78D-172AFB4B6F00}" type="presParOf" srcId="{92A7B2C0-491D-624F-8FF5-DAEB70202B40}" destId="{0B3F3B49-9E34-824B-8F61-04522755DA6B}" srcOrd="5" destOrd="0" presId="urn:microsoft.com/office/officeart/2009/layout/CirclePictureHierarchy"/>
    <dgm:cxn modelId="{792DC11D-9663-794B-A0B1-73254EF914A1}" type="presParOf" srcId="{0B3F3B49-9E34-824B-8F61-04522755DA6B}" destId="{16C13D8F-7FBE-4B47-B023-C20627EBF2ED}" srcOrd="0" destOrd="0" presId="urn:microsoft.com/office/officeart/2009/layout/CirclePictureHierarchy"/>
    <dgm:cxn modelId="{5B152260-4323-B44D-9CE0-371D2DFD831B}" type="presParOf" srcId="{16C13D8F-7FBE-4B47-B023-C20627EBF2ED}" destId="{6A310B97-0A41-7D48-81BF-3B0606BE05AD}" srcOrd="0" destOrd="0" presId="urn:microsoft.com/office/officeart/2009/layout/CirclePictureHierarchy"/>
    <dgm:cxn modelId="{E67A0CB6-86EB-1448-AB06-25B36CB96880}" type="presParOf" srcId="{16C13D8F-7FBE-4B47-B023-C20627EBF2ED}" destId="{AB694B83-2018-404F-963D-4987C3DB3B9F}" srcOrd="1" destOrd="0" presId="urn:microsoft.com/office/officeart/2009/layout/CirclePictureHierarchy"/>
    <dgm:cxn modelId="{8A1CB4FE-C827-174C-AF44-E9C6A1A786D6}" type="presParOf" srcId="{0B3F3B49-9E34-824B-8F61-04522755DA6B}" destId="{9F2E7705-E45E-CF44-8CC1-8A05BD4E6433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A54A3-D5F7-AD4F-B0A5-1404468DC2D2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8000FB2-9A30-7442-8711-78EE5EFDB208}">
      <dgm:prSet phldrT="[Tekst]"/>
      <dgm:spPr/>
      <dgm:t>
        <a:bodyPr/>
        <a:lstStyle/>
        <a:p>
          <a:r>
            <a:rPr lang="da-DK" dirty="0"/>
            <a:t>Under Sandet tematiserer….relationen</a:t>
          </a:r>
        </a:p>
      </dgm:t>
    </dgm:pt>
    <dgm:pt modelId="{BCD826DD-E0F7-3E4C-853B-35B7D4D1B608}" type="parTrans" cxnId="{B8E097A3-23D1-8944-A580-E7534D8A1D64}">
      <dgm:prSet/>
      <dgm:spPr/>
      <dgm:t>
        <a:bodyPr/>
        <a:lstStyle/>
        <a:p>
          <a:endParaRPr lang="da-DK"/>
        </a:p>
      </dgm:t>
    </dgm:pt>
    <dgm:pt modelId="{12BF7EB2-DAB8-3C41-AE2A-EE6C5C48AE96}" type="sibTrans" cxnId="{B8E097A3-23D1-8944-A580-E7534D8A1D64}">
      <dgm:prSet/>
      <dgm:spPr/>
      <dgm:t>
        <a:bodyPr/>
        <a:lstStyle/>
        <a:p>
          <a:endParaRPr lang="da-DK"/>
        </a:p>
      </dgm:t>
    </dgm:pt>
    <dgm:pt modelId="{DF6C3819-B70A-7E4D-9B8F-47CE12CBF629}">
      <dgm:prSet phldrT="[Tekst]"/>
      <dgm:spPr/>
      <dgm:t>
        <a:bodyPr/>
        <a:lstStyle/>
        <a:p>
          <a:r>
            <a:rPr lang="da-DK" dirty="0"/>
            <a:t>At relationen er præget af…ses i deres kommunikation</a:t>
          </a:r>
        </a:p>
      </dgm:t>
    </dgm:pt>
    <dgm:pt modelId="{E7A98850-7708-564F-B97F-6B00847AC7C8}" type="parTrans" cxnId="{7048C790-8C5F-F947-A2C9-BCEEE65644F3}">
      <dgm:prSet/>
      <dgm:spPr/>
      <dgm:t>
        <a:bodyPr/>
        <a:lstStyle/>
        <a:p>
          <a:endParaRPr lang="da-DK"/>
        </a:p>
      </dgm:t>
    </dgm:pt>
    <dgm:pt modelId="{00E38607-F5C0-8147-AFA2-C050DD858703}" type="sibTrans" cxnId="{7048C790-8C5F-F947-A2C9-BCEEE65644F3}">
      <dgm:prSet/>
      <dgm:spPr/>
      <dgm:t>
        <a:bodyPr/>
        <a:lstStyle/>
        <a:p>
          <a:endParaRPr lang="da-DK"/>
        </a:p>
      </dgm:t>
    </dgm:pt>
    <dgm:pt modelId="{0D594009-3C79-D142-A3EB-1E94325670B7}">
      <dgm:prSet phldrT="[Tekst]"/>
      <dgm:spPr/>
      <dgm:t>
        <a:bodyPr/>
        <a:lstStyle/>
        <a:p>
          <a:r>
            <a:rPr lang="da-DK" dirty="0"/>
            <a:t>Citat der viser transaktion</a:t>
          </a:r>
        </a:p>
      </dgm:t>
    </dgm:pt>
    <dgm:pt modelId="{C06C5431-D3B1-8640-B4AC-2C1A299CA4D6}" type="parTrans" cxnId="{8F563B37-00A5-0B46-8EDD-50F9A0424C4B}">
      <dgm:prSet/>
      <dgm:spPr/>
      <dgm:t>
        <a:bodyPr/>
        <a:lstStyle/>
        <a:p>
          <a:endParaRPr lang="da-DK"/>
        </a:p>
      </dgm:t>
    </dgm:pt>
    <dgm:pt modelId="{187DFD07-21C5-7040-A1CC-1BD19D69F620}" type="sibTrans" cxnId="{8F563B37-00A5-0B46-8EDD-50F9A0424C4B}">
      <dgm:prSet/>
      <dgm:spPr/>
      <dgm:t>
        <a:bodyPr/>
        <a:lstStyle/>
        <a:p>
          <a:endParaRPr lang="da-DK"/>
        </a:p>
      </dgm:t>
    </dgm:pt>
    <dgm:pt modelId="{17435E1F-1720-2B4A-8BF8-096E36B0F4A5}">
      <dgm:prSet phldrT="[Tekst]"/>
      <dgm:spPr/>
      <dgm:t>
        <a:bodyPr/>
        <a:lstStyle/>
        <a:p>
          <a:r>
            <a:rPr lang="da-DK" dirty="0"/>
            <a:t>Citat der viser regulerende sproghandling</a:t>
          </a:r>
        </a:p>
      </dgm:t>
    </dgm:pt>
    <dgm:pt modelId="{F5B53F1B-34B4-6142-9868-E7A618E456C4}" type="parTrans" cxnId="{22EE0B00-5060-5545-A2C9-12B1A794EA65}">
      <dgm:prSet/>
      <dgm:spPr/>
      <dgm:t>
        <a:bodyPr/>
        <a:lstStyle/>
        <a:p>
          <a:endParaRPr lang="da-DK"/>
        </a:p>
      </dgm:t>
    </dgm:pt>
    <dgm:pt modelId="{C5441B21-DC39-5747-BF69-538DC57C475B}" type="sibTrans" cxnId="{22EE0B00-5060-5545-A2C9-12B1A794EA65}">
      <dgm:prSet/>
      <dgm:spPr/>
      <dgm:t>
        <a:bodyPr/>
        <a:lstStyle/>
        <a:p>
          <a:endParaRPr lang="da-DK"/>
        </a:p>
      </dgm:t>
    </dgm:pt>
    <dgm:pt modelId="{629DBD7B-35C7-DE49-85EC-775CF2DC59C8}">
      <dgm:prSet phldrT="[Tekst]" phldr="1"/>
      <dgm:spPr/>
      <dgm:t>
        <a:bodyPr/>
        <a:lstStyle/>
        <a:p>
          <a:endParaRPr lang="da-DK"/>
        </a:p>
      </dgm:t>
    </dgm:pt>
    <dgm:pt modelId="{9721D597-3EA2-D344-BDCC-D4BDB302AF3C}" type="parTrans" cxnId="{8F68FB38-572E-1A4F-900C-8B23ADBF6F8F}">
      <dgm:prSet/>
      <dgm:spPr/>
      <dgm:t>
        <a:bodyPr/>
        <a:lstStyle/>
        <a:p>
          <a:endParaRPr lang="da-DK"/>
        </a:p>
      </dgm:t>
    </dgm:pt>
    <dgm:pt modelId="{6A97D728-11AF-C240-B85A-EA8B283AEC3B}" type="sibTrans" cxnId="{8F68FB38-572E-1A4F-900C-8B23ADBF6F8F}">
      <dgm:prSet/>
      <dgm:spPr/>
      <dgm:t>
        <a:bodyPr/>
        <a:lstStyle/>
        <a:p>
          <a:endParaRPr lang="da-DK"/>
        </a:p>
      </dgm:t>
    </dgm:pt>
    <dgm:pt modelId="{24381736-851F-1C4A-A2E0-0E92759672C1}">
      <dgm:prSet phldrT="[Tekst]" phldr="1"/>
      <dgm:spPr/>
      <dgm:t>
        <a:bodyPr/>
        <a:lstStyle/>
        <a:p>
          <a:endParaRPr lang="da-DK"/>
        </a:p>
      </dgm:t>
    </dgm:pt>
    <dgm:pt modelId="{07477189-19C8-2145-A463-5C004EE3E151}" type="parTrans" cxnId="{BBA130A9-70E1-3C4A-A1F3-F48CAF609007}">
      <dgm:prSet/>
      <dgm:spPr/>
      <dgm:t>
        <a:bodyPr/>
        <a:lstStyle/>
        <a:p>
          <a:endParaRPr lang="da-DK"/>
        </a:p>
      </dgm:t>
    </dgm:pt>
    <dgm:pt modelId="{9CA23CA5-5265-8C4B-918E-35CB6D17AE7B}" type="sibTrans" cxnId="{BBA130A9-70E1-3C4A-A1F3-F48CAF609007}">
      <dgm:prSet/>
      <dgm:spPr/>
      <dgm:t>
        <a:bodyPr/>
        <a:lstStyle/>
        <a:p>
          <a:endParaRPr lang="da-DK"/>
        </a:p>
      </dgm:t>
    </dgm:pt>
    <dgm:pt modelId="{E7D78FBF-9149-704A-844D-DD0A6744C4BB}" type="pres">
      <dgm:prSet presAssocID="{ECBA54A3-D5F7-AD4F-B0A5-1404468DC2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0CD1AA-EADB-6942-BB2B-76581F1B89E1}" type="pres">
      <dgm:prSet presAssocID="{78000FB2-9A30-7442-8711-78EE5EFDB208}" presName="hierRoot1" presStyleCnt="0"/>
      <dgm:spPr/>
    </dgm:pt>
    <dgm:pt modelId="{773CB3BE-E524-3A49-B0BC-946D5409E0C3}" type="pres">
      <dgm:prSet presAssocID="{78000FB2-9A30-7442-8711-78EE5EFDB208}" presName="composite" presStyleCnt="0"/>
      <dgm:spPr/>
    </dgm:pt>
    <dgm:pt modelId="{A96DF1FC-F1E9-C047-9CC2-9B7EB5F85CD7}" type="pres">
      <dgm:prSet presAssocID="{78000FB2-9A30-7442-8711-78EE5EFDB208}" presName="image" presStyleLbl="node0" presStyleIdx="0" presStyleCnt="1"/>
      <dgm:spPr/>
    </dgm:pt>
    <dgm:pt modelId="{63E76881-9AF5-A348-BA39-EE801EB5A267}" type="pres">
      <dgm:prSet presAssocID="{78000FB2-9A30-7442-8711-78EE5EFDB208}" presName="text" presStyleLbl="revTx" presStyleIdx="0" presStyleCnt="6">
        <dgm:presLayoutVars>
          <dgm:chPref val="3"/>
        </dgm:presLayoutVars>
      </dgm:prSet>
      <dgm:spPr/>
    </dgm:pt>
    <dgm:pt modelId="{C387B112-90C1-C24D-B2C9-26AEBE876673}" type="pres">
      <dgm:prSet presAssocID="{78000FB2-9A30-7442-8711-78EE5EFDB208}" presName="hierChild2" presStyleCnt="0"/>
      <dgm:spPr/>
    </dgm:pt>
    <dgm:pt modelId="{673C1206-0058-354B-AAF9-711FAD4DBB9F}" type="pres">
      <dgm:prSet presAssocID="{E7A98850-7708-564F-B97F-6B00847AC7C8}" presName="Name10" presStyleLbl="parChTrans1D2" presStyleIdx="0" presStyleCnt="2"/>
      <dgm:spPr/>
    </dgm:pt>
    <dgm:pt modelId="{5D34E66A-A3FF-C845-9F7D-4433F632E99E}" type="pres">
      <dgm:prSet presAssocID="{DF6C3819-B70A-7E4D-9B8F-47CE12CBF629}" presName="hierRoot2" presStyleCnt="0"/>
      <dgm:spPr/>
    </dgm:pt>
    <dgm:pt modelId="{791C0D45-C552-004C-BB1A-D8C8812AA1C1}" type="pres">
      <dgm:prSet presAssocID="{DF6C3819-B70A-7E4D-9B8F-47CE12CBF629}" presName="composite2" presStyleCnt="0"/>
      <dgm:spPr/>
    </dgm:pt>
    <dgm:pt modelId="{A3682C43-3BA2-2F4A-B505-87AB607CB377}" type="pres">
      <dgm:prSet presAssocID="{DF6C3819-B70A-7E4D-9B8F-47CE12CBF629}" presName="image2" presStyleLbl="node2" presStyleIdx="0" presStyleCnt="2"/>
      <dgm:spPr/>
    </dgm:pt>
    <dgm:pt modelId="{D513679B-DC50-6B42-B7F8-ACD1AC91E4B9}" type="pres">
      <dgm:prSet presAssocID="{DF6C3819-B70A-7E4D-9B8F-47CE12CBF629}" presName="text2" presStyleLbl="revTx" presStyleIdx="1" presStyleCnt="6">
        <dgm:presLayoutVars>
          <dgm:chPref val="3"/>
        </dgm:presLayoutVars>
      </dgm:prSet>
      <dgm:spPr/>
    </dgm:pt>
    <dgm:pt modelId="{CFD71AF9-3FE3-F34C-94CA-4335AF85D698}" type="pres">
      <dgm:prSet presAssocID="{DF6C3819-B70A-7E4D-9B8F-47CE12CBF629}" presName="hierChild3" presStyleCnt="0"/>
      <dgm:spPr/>
    </dgm:pt>
    <dgm:pt modelId="{0212212D-FF4F-F64B-9FFF-D6AFCA054775}" type="pres">
      <dgm:prSet presAssocID="{C06C5431-D3B1-8640-B4AC-2C1A299CA4D6}" presName="Name17" presStyleLbl="parChTrans1D3" presStyleIdx="0" presStyleCnt="3"/>
      <dgm:spPr/>
    </dgm:pt>
    <dgm:pt modelId="{A01B98BF-4DAA-F64B-A0E3-CAEFA01FAA22}" type="pres">
      <dgm:prSet presAssocID="{0D594009-3C79-D142-A3EB-1E94325670B7}" presName="hierRoot3" presStyleCnt="0"/>
      <dgm:spPr/>
    </dgm:pt>
    <dgm:pt modelId="{39CAC4C9-B939-6045-B1AF-9AF91137E08E}" type="pres">
      <dgm:prSet presAssocID="{0D594009-3C79-D142-A3EB-1E94325670B7}" presName="composite3" presStyleCnt="0"/>
      <dgm:spPr/>
    </dgm:pt>
    <dgm:pt modelId="{43B5FD70-3CC7-2246-8A7B-B06B74D8ED78}" type="pres">
      <dgm:prSet presAssocID="{0D594009-3C79-D142-A3EB-1E94325670B7}" presName="image3" presStyleLbl="node3" presStyleIdx="0" presStyleCnt="3"/>
      <dgm:spPr/>
    </dgm:pt>
    <dgm:pt modelId="{178EDF60-DA0B-0140-A3A7-2FF6DE97BAE1}" type="pres">
      <dgm:prSet presAssocID="{0D594009-3C79-D142-A3EB-1E94325670B7}" presName="text3" presStyleLbl="revTx" presStyleIdx="2" presStyleCnt="6">
        <dgm:presLayoutVars>
          <dgm:chPref val="3"/>
        </dgm:presLayoutVars>
      </dgm:prSet>
      <dgm:spPr/>
    </dgm:pt>
    <dgm:pt modelId="{1AAE5FA3-0CE8-0741-B254-085AB5A34676}" type="pres">
      <dgm:prSet presAssocID="{0D594009-3C79-D142-A3EB-1E94325670B7}" presName="hierChild4" presStyleCnt="0"/>
      <dgm:spPr/>
    </dgm:pt>
    <dgm:pt modelId="{CC73F3A3-540E-B54C-8023-8DA8C0166B99}" type="pres">
      <dgm:prSet presAssocID="{F5B53F1B-34B4-6142-9868-E7A618E456C4}" presName="Name17" presStyleLbl="parChTrans1D3" presStyleIdx="1" presStyleCnt="3"/>
      <dgm:spPr/>
    </dgm:pt>
    <dgm:pt modelId="{E63687F5-741E-2F4B-BA38-2B3AED565273}" type="pres">
      <dgm:prSet presAssocID="{17435E1F-1720-2B4A-8BF8-096E36B0F4A5}" presName="hierRoot3" presStyleCnt="0"/>
      <dgm:spPr/>
    </dgm:pt>
    <dgm:pt modelId="{0EA6F177-2EA8-4B41-B91E-3EF1F8812DD2}" type="pres">
      <dgm:prSet presAssocID="{17435E1F-1720-2B4A-8BF8-096E36B0F4A5}" presName="composite3" presStyleCnt="0"/>
      <dgm:spPr/>
    </dgm:pt>
    <dgm:pt modelId="{0C4733DC-845A-4648-9F03-EB4D842D7DC6}" type="pres">
      <dgm:prSet presAssocID="{17435E1F-1720-2B4A-8BF8-096E36B0F4A5}" presName="image3" presStyleLbl="node3" presStyleIdx="1" presStyleCnt="3"/>
      <dgm:spPr/>
    </dgm:pt>
    <dgm:pt modelId="{492B06C2-F52B-944D-AC2F-AF65D8D1D433}" type="pres">
      <dgm:prSet presAssocID="{17435E1F-1720-2B4A-8BF8-096E36B0F4A5}" presName="text3" presStyleLbl="revTx" presStyleIdx="3" presStyleCnt="6">
        <dgm:presLayoutVars>
          <dgm:chPref val="3"/>
        </dgm:presLayoutVars>
      </dgm:prSet>
      <dgm:spPr/>
    </dgm:pt>
    <dgm:pt modelId="{033274C5-98E3-6844-870F-21FD7483C86F}" type="pres">
      <dgm:prSet presAssocID="{17435E1F-1720-2B4A-8BF8-096E36B0F4A5}" presName="hierChild4" presStyleCnt="0"/>
      <dgm:spPr/>
    </dgm:pt>
    <dgm:pt modelId="{CD46DAF7-1F70-B944-B3C9-154C618380C7}" type="pres">
      <dgm:prSet presAssocID="{9721D597-3EA2-D344-BDCC-D4BDB302AF3C}" presName="Name10" presStyleLbl="parChTrans1D2" presStyleIdx="1" presStyleCnt="2"/>
      <dgm:spPr/>
    </dgm:pt>
    <dgm:pt modelId="{385F7CDC-653E-F745-B778-9A5F3ECA73BE}" type="pres">
      <dgm:prSet presAssocID="{629DBD7B-35C7-DE49-85EC-775CF2DC59C8}" presName="hierRoot2" presStyleCnt="0"/>
      <dgm:spPr/>
    </dgm:pt>
    <dgm:pt modelId="{7544B815-DA49-884D-92A0-C374173E4A47}" type="pres">
      <dgm:prSet presAssocID="{629DBD7B-35C7-DE49-85EC-775CF2DC59C8}" presName="composite2" presStyleCnt="0"/>
      <dgm:spPr/>
    </dgm:pt>
    <dgm:pt modelId="{0FBCAEE6-B408-0241-8AEA-CBAC5A692005}" type="pres">
      <dgm:prSet presAssocID="{629DBD7B-35C7-DE49-85EC-775CF2DC59C8}" presName="image2" presStyleLbl="node2" presStyleIdx="1" presStyleCnt="2"/>
      <dgm:spPr/>
    </dgm:pt>
    <dgm:pt modelId="{AC3F0505-3498-8C48-8D92-084A0F75BFDD}" type="pres">
      <dgm:prSet presAssocID="{629DBD7B-35C7-DE49-85EC-775CF2DC59C8}" presName="text2" presStyleLbl="revTx" presStyleIdx="4" presStyleCnt="6">
        <dgm:presLayoutVars>
          <dgm:chPref val="3"/>
        </dgm:presLayoutVars>
      </dgm:prSet>
      <dgm:spPr/>
    </dgm:pt>
    <dgm:pt modelId="{2A0815AA-B800-2C41-9C0C-1F9D132F770F}" type="pres">
      <dgm:prSet presAssocID="{629DBD7B-35C7-DE49-85EC-775CF2DC59C8}" presName="hierChild3" presStyleCnt="0"/>
      <dgm:spPr/>
    </dgm:pt>
    <dgm:pt modelId="{55EC367F-39B6-FD45-B6D6-75CB384971F4}" type="pres">
      <dgm:prSet presAssocID="{07477189-19C8-2145-A463-5C004EE3E151}" presName="Name17" presStyleLbl="parChTrans1D3" presStyleIdx="2" presStyleCnt="3"/>
      <dgm:spPr/>
    </dgm:pt>
    <dgm:pt modelId="{489307BC-391C-6E46-B54D-A0DF4F267936}" type="pres">
      <dgm:prSet presAssocID="{24381736-851F-1C4A-A2E0-0E92759672C1}" presName="hierRoot3" presStyleCnt="0"/>
      <dgm:spPr/>
    </dgm:pt>
    <dgm:pt modelId="{FBEBA98B-1353-5742-A983-125CA5395939}" type="pres">
      <dgm:prSet presAssocID="{24381736-851F-1C4A-A2E0-0E92759672C1}" presName="composite3" presStyleCnt="0"/>
      <dgm:spPr/>
    </dgm:pt>
    <dgm:pt modelId="{57C1240F-D0DA-0E43-8FFF-82F9C17AD762}" type="pres">
      <dgm:prSet presAssocID="{24381736-851F-1C4A-A2E0-0E92759672C1}" presName="image3" presStyleLbl="node3" presStyleIdx="2" presStyleCnt="3"/>
      <dgm:spPr/>
    </dgm:pt>
    <dgm:pt modelId="{CEED988E-9E43-1A4F-8CC8-506398D8FC0A}" type="pres">
      <dgm:prSet presAssocID="{24381736-851F-1C4A-A2E0-0E92759672C1}" presName="text3" presStyleLbl="revTx" presStyleIdx="5" presStyleCnt="6">
        <dgm:presLayoutVars>
          <dgm:chPref val="3"/>
        </dgm:presLayoutVars>
      </dgm:prSet>
      <dgm:spPr/>
    </dgm:pt>
    <dgm:pt modelId="{66310FDB-F017-7F4A-84C3-AFD15A7E4F10}" type="pres">
      <dgm:prSet presAssocID="{24381736-851F-1C4A-A2E0-0E92759672C1}" presName="hierChild4" presStyleCnt="0"/>
      <dgm:spPr/>
    </dgm:pt>
  </dgm:ptLst>
  <dgm:cxnLst>
    <dgm:cxn modelId="{22EE0B00-5060-5545-A2C9-12B1A794EA65}" srcId="{DF6C3819-B70A-7E4D-9B8F-47CE12CBF629}" destId="{17435E1F-1720-2B4A-8BF8-096E36B0F4A5}" srcOrd="1" destOrd="0" parTransId="{F5B53F1B-34B4-6142-9868-E7A618E456C4}" sibTransId="{C5441B21-DC39-5747-BF69-538DC57C475B}"/>
    <dgm:cxn modelId="{919CBF15-CE92-1141-A890-BC6EFAE23BD8}" type="presOf" srcId="{E7A98850-7708-564F-B97F-6B00847AC7C8}" destId="{673C1206-0058-354B-AAF9-711FAD4DBB9F}" srcOrd="0" destOrd="0" presId="urn:microsoft.com/office/officeart/2009/layout/CirclePictureHierarchy"/>
    <dgm:cxn modelId="{5FEF5121-A98E-F749-983E-E8D43644AD76}" type="presOf" srcId="{C06C5431-D3B1-8640-B4AC-2C1A299CA4D6}" destId="{0212212D-FF4F-F64B-9FFF-D6AFCA054775}" srcOrd="0" destOrd="0" presId="urn:microsoft.com/office/officeart/2009/layout/CirclePictureHierarchy"/>
    <dgm:cxn modelId="{02F2752A-903D-C345-B380-74B830AC1FE7}" type="presOf" srcId="{78000FB2-9A30-7442-8711-78EE5EFDB208}" destId="{63E76881-9AF5-A348-BA39-EE801EB5A267}" srcOrd="0" destOrd="0" presId="urn:microsoft.com/office/officeart/2009/layout/CirclePictureHierarchy"/>
    <dgm:cxn modelId="{0F906D31-D642-3945-82FE-9F3B4E2880E7}" type="presOf" srcId="{24381736-851F-1C4A-A2E0-0E92759672C1}" destId="{CEED988E-9E43-1A4F-8CC8-506398D8FC0A}" srcOrd="0" destOrd="0" presId="urn:microsoft.com/office/officeart/2009/layout/CirclePictureHierarchy"/>
    <dgm:cxn modelId="{637AB836-52F5-B649-8DA2-8C03C16E0D7E}" type="presOf" srcId="{F5B53F1B-34B4-6142-9868-E7A618E456C4}" destId="{CC73F3A3-540E-B54C-8023-8DA8C0166B99}" srcOrd="0" destOrd="0" presId="urn:microsoft.com/office/officeart/2009/layout/CirclePictureHierarchy"/>
    <dgm:cxn modelId="{8F563B37-00A5-0B46-8EDD-50F9A0424C4B}" srcId="{DF6C3819-B70A-7E4D-9B8F-47CE12CBF629}" destId="{0D594009-3C79-D142-A3EB-1E94325670B7}" srcOrd="0" destOrd="0" parTransId="{C06C5431-D3B1-8640-B4AC-2C1A299CA4D6}" sibTransId="{187DFD07-21C5-7040-A1CC-1BD19D69F620}"/>
    <dgm:cxn modelId="{2DCC6E37-6832-A548-9A8D-4A714C72A521}" type="presOf" srcId="{9721D597-3EA2-D344-BDCC-D4BDB302AF3C}" destId="{CD46DAF7-1F70-B944-B3C9-154C618380C7}" srcOrd="0" destOrd="0" presId="urn:microsoft.com/office/officeart/2009/layout/CirclePictureHierarchy"/>
    <dgm:cxn modelId="{8F68FB38-572E-1A4F-900C-8B23ADBF6F8F}" srcId="{78000FB2-9A30-7442-8711-78EE5EFDB208}" destId="{629DBD7B-35C7-DE49-85EC-775CF2DC59C8}" srcOrd="1" destOrd="0" parTransId="{9721D597-3EA2-D344-BDCC-D4BDB302AF3C}" sibTransId="{6A97D728-11AF-C240-B85A-EA8B283AEC3B}"/>
    <dgm:cxn modelId="{B92E0E49-B7E4-7D4E-B598-DA5BA79B0423}" type="presOf" srcId="{629DBD7B-35C7-DE49-85EC-775CF2DC59C8}" destId="{AC3F0505-3498-8C48-8D92-084A0F75BFDD}" srcOrd="0" destOrd="0" presId="urn:microsoft.com/office/officeart/2009/layout/CirclePictureHierarchy"/>
    <dgm:cxn modelId="{1F081F66-FC2E-8745-BE75-526C5F197E60}" type="presOf" srcId="{DF6C3819-B70A-7E4D-9B8F-47CE12CBF629}" destId="{D513679B-DC50-6B42-B7F8-ACD1AC91E4B9}" srcOrd="0" destOrd="0" presId="urn:microsoft.com/office/officeart/2009/layout/CirclePictureHierarchy"/>
    <dgm:cxn modelId="{F8CB8B6C-D585-C248-99B5-9136DF98556D}" type="presOf" srcId="{17435E1F-1720-2B4A-8BF8-096E36B0F4A5}" destId="{492B06C2-F52B-944D-AC2F-AF65D8D1D433}" srcOrd="0" destOrd="0" presId="urn:microsoft.com/office/officeart/2009/layout/CirclePictureHierarchy"/>
    <dgm:cxn modelId="{8C69AA6D-D6E9-7448-B217-F6BEAF3B4A8C}" type="presOf" srcId="{ECBA54A3-D5F7-AD4F-B0A5-1404468DC2D2}" destId="{E7D78FBF-9149-704A-844D-DD0A6744C4BB}" srcOrd="0" destOrd="0" presId="urn:microsoft.com/office/officeart/2009/layout/CirclePictureHierarchy"/>
    <dgm:cxn modelId="{7048C790-8C5F-F947-A2C9-BCEEE65644F3}" srcId="{78000FB2-9A30-7442-8711-78EE5EFDB208}" destId="{DF6C3819-B70A-7E4D-9B8F-47CE12CBF629}" srcOrd="0" destOrd="0" parTransId="{E7A98850-7708-564F-B97F-6B00847AC7C8}" sibTransId="{00E38607-F5C0-8147-AFA2-C050DD858703}"/>
    <dgm:cxn modelId="{932AA597-88F4-914D-9369-725C523C6AE3}" type="presOf" srcId="{0D594009-3C79-D142-A3EB-1E94325670B7}" destId="{178EDF60-DA0B-0140-A3A7-2FF6DE97BAE1}" srcOrd="0" destOrd="0" presId="urn:microsoft.com/office/officeart/2009/layout/CirclePictureHierarchy"/>
    <dgm:cxn modelId="{B8E097A3-23D1-8944-A580-E7534D8A1D64}" srcId="{ECBA54A3-D5F7-AD4F-B0A5-1404468DC2D2}" destId="{78000FB2-9A30-7442-8711-78EE5EFDB208}" srcOrd="0" destOrd="0" parTransId="{BCD826DD-E0F7-3E4C-853B-35B7D4D1B608}" sibTransId="{12BF7EB2-DAB8-3C41-AE2A-EE6C5C48AE96}"/>
    <dgm:cxn modelId="{BBA130A9-70E1-3C4A-A1F3-F48CAF609007}" srcId="{629DBD7B-35C7-DE49-85EC-775CF2DC59C8}" destId="{24381736-851F-1C4A-A2E0-0E92759672C1}" srcOrd="0" destOrd="0" parTransId="{07477189-19C8-2145-A463-5C004EE3E151}" sibTransId="{9CA23CA5-5265-8C4B-918E-35CB6D17AE7B}"/>
    <dgm:cxn modelId="{871B00B4-1A43-594C-8A96-4B1407AF9A67}" type="presOf" srcId="{07477189-19C8-2145-A463-5C004EE3E151}" destId="{55EC367F-39B6-FD45-B6D6-75CB384971F4}" srcOrd="0" destOrd="0" presId="urn:microsoft.com/office/officeart/2009/layout/CirclePictureHierarchy"/>
    <dgm:cxn modelId="{E4D8FC84-1799-1740-AAF7-715BFE66D3D5}" type="presParOf" srcId="{E7D78FBF-9149-704A-844D-DD0A6744C4BB}" destId="{7D0CD1AA-EADB-6942-BB2B-76581F1B89E1}" srcOrd="0" destOrd="0" presId="urn:microsoft.com/office/officeart/2009/layout/CirclePictureHierarchy"/>
    <dgm:cxn modelId="{AE6320F1-CCE1-9946-9AFA-7E6F9653ADC1}" type="presParOf" srcId="{7D0CD1AA-EADB-6942-BB2B-76581F1B89E1}" destId="{773CB3BE-E524-3A49-B0BC-946D5409E0C3}" srcOrd="0" destOrd="0" presId="urn:microsoft.com/office/officeart/2009/layout/CirclePictureHierarchy"/>
    <dgm:cxn modelId="{E8A2E763-3D80-C443-99D0-3B7411A7C8C3}" type="presParOf" srcId="{773CB3BE-E524-3A49-B0BC-946D5409E0C3}" destId="{A96DF1FC-F1E9-C047-9CC2-9B7EB5F85CD7}" srcOrd="0" destOrd="0" presId="urn:microsoft.com/office/officeart/2009/layout/CirclePictureHierarchy"/>
    <dgm:cxn modelId="{0CE18124-9A3A-A24B-B5F3-ADBE164C0F12}" type="presParOf" srcId="{773CB3BE-E524-3A49-B0BC-946D5409E0C3}" destId="{63E76881-9AF5-A348-BA39-EE801EB5A267}" srcOrd="1" destOrd="0" presId="urn:microsoft.com/office/officeart/2009/layout/CirclePictureHierarchy"/>
    <dgm:cxn modelId="{40F899B6-B6A2-AB49-A416-E1E213C9D34F}" type="presParOf" srcId="{7D0CD1AA-EADB-6942-BB2B-76581F1B89E1}" destId="{C387B112-90C1-C24D-B2C9-26AEBE876673}" srcOrd="1" destOrd="0" presId="urn:microsoft.com/office/officeart/2009/layout/CirclePictureHierarchy"/>
    <dgm:cxn modelId="{8BDE0007-A642-7C49-8EC3-BFEBC8138EAA}" type="presParOf" srcId="{C387B112-90C1-C24D-B2C9-26AEBE876673}" destId="{673C1206-0058-354B-AAF9-711FAD4DBB9F}" srcOrd="0" destOrd="0" presId="urn:microsoft.com/office/officeart/2009/layout/CirclePictureHierarchy"/>
    <dgm:cxn modelId="{7246FBAA-902C-F54A-BD5C-EC32A52B406B}" type="presParOf" srcId="{C387B112-90C1-C24D-B2C9-26AEBE876673}" destId="{5D34E66A-A3FF-C845-9F7D-4433F632E99E}" srcOrd="1" destOrd="0" presId="urn:microsoft.com/office/officeart/2009/layout/CirclePictureHierarchy"/>
    <dgm:cxn modelId="{F62EAC64-AF03-2B41-8505-E01A5CD23A5F}" type="presParOf" srcId="{5D34E66A-A3FF-C845-9F7D-4433F632E99E}" destId="{791C0D45-C552-004C-BB1A-D8C8812AA1C1}" srcOrd="0" destOrd="0" presId="urn:microsoft.com/office/officeart/2009/layout/CirclePictureHierarchy"/>
    <dgm:cxn modelId="{63435766-2CF0-D841-90A6-01530D896993}" type="presParOf" srcId="{791C0D45-C552-004C-BB1A-D8C8812AA1C1}" destId="{A3682C43-3BA2-2F4A-B505-87AB607CB377}" srcOrd="0" destOrd="0" presId="urn:microsoft.com/office/officeart/2009/layout/CirclePictureHierarchy"/>
    <dgm:cxn modelId="{8EF86E99-3AC0-564F-86DD-6AD0BE9C90A3}" type="presParOf" srcId="{791C0D45-C552-004C-BB1A-D8C8812AA1C1}" destId="{D513679B-DC50-6B42-B7F8-ACD1AC91E4B9}" srcOrd="1" destOrd="0" presId="urn:microsoft.com/office/officeart/2009/layout/CirclePictureHierarchy"/>
    <dgm:cxn modelId="{F5840E7E-4700-494D-B9C2-B9C02FEBEB2A}" type="presParOf" srcId="{5D34E66A-A3FF-C845-9F7D-4433F632E99E}" destId="{CFD71AF9-3FE3-F34C-94CA-4335AF85D698}" srcOrd="1" destOrd="0" presId="urn:microsoft.com/office/officeart/2009/layout/CirclePictureHierarchy"/>
    <dgm:cxn modelId="{21640519-763E-024A-865A-FC7B18B6FBA2}" type="presParOf" srcId="{CFD71AF9-3FE3-F34C-94CA-4335AF85D698}" destId="{0212212D-FF4F-F64B-9FFF-D6AFCA054775}" srcOrd="0" destOrd="0" presId="urn:microsoft.com/office/officeart/2009/layout/CirclePictureHierarchy"/>
    <dgm:cxn modelId="{65FDA727-D6C9-7B41-BC98-B40AA3798ED4}" type="presParOf" srcId="{CFD71AF9-3FE3-F34C-94CA-4335AF85D698}" destId="{A01B98BF-4DAA-F64B-A0E3-CAEFA01FAA22}" srcOrd="1" destOrd="0" presId="urn:microsoft.com/office/officeart/2009/layout/CirclePictureHierarchy"/>
    <dgm:cxn modelId="{791217E2-CE1F-0949-9A74-59BEC628A1F8}" type="presParOf" srcId="{A01B98BF-4DAA-F64B-A0E3-CAEFA01FAA22}" destId="{39CAC4C9-B939-6045-B1AF-9AF91137E08E}" srcOrd="0" destOrd="0" presId="urn:microsoft.com/office/officeart/2009/layout/CirclePictureHierarchy"/>
    <dgm:cxn modelId="{CC562C22-B360-DF4F-A100-60A08F8A41FB}" type="presParOf" srcId="{39CAC4C9-B939-6045-B1AF-9AF91137E08E}" destId="{43B5FD70-3CC7-2246-8A7B-B06B74D8ED78}" srcOrd="0" destOrd="0" presId="urn:microsoft.com/office/officeart/2009/layout/CirclePictureHierarchy"/>
    <dgm:cxn modelId="{56E43F59-29C2-5B4E-B45C-5AC343FBC4B2}" type="presParOf" srcId="{39CAC4C9-B939-6045-B1AF-9AF91137E08E}" destId="{178EDF60-DA0B-0140-A3A7-2FF6DE97BAE1}" srcOrd="1" destOrd="0" presId="urn:microsoft.com/office/officeart/2009/layout/CirclePictureHierarchy"/>
    <dgm:cxn modelId="{CACD43F1-368F-C649-806F-C4DBED35963A}" type="presParOf" srcId="{A01B98BF-4DAA-F64B-A0E3-CAEFA01FAA22}" destId="{1AAE5FA3-0CE8-0741-B254-085AB5A34676}" srcOrd="1" destOrd="0" presId="urn:microsoft.com/office/officeart/2009/layout/CirclePictureHierarchy"/>
    <dgm:cxn modelId="{0A803C40-7C3B-0343-B746-2FFD91F9F022}" type="presParOf" srcId="{CFD71AF9-3FE3-F34C-94CA-4335AF85D698}" destId="{CC73F3A3-540E-B54C-8023-8DA8C0166B99}" srcOrd="2" destOrd="0" presId="urn:microsoft.com/office/officeart/2009/layout/CirclePictureHierarchy"/>
    <dgm:cxn modelId="{3334D662-8A32-2E41-8088-7E3BF0AA0729}" type="presParOf" srcId="{CFD71AF9-3FE3-F34C-94CA-4335AF85D698}" destId="{E63687F5-741E-2F4B-BA38-2B3AED565273}" srcOrd="3" destOrd="0" presId="urn:microsoft.com/office/officeart/2009/layout/CirclePictureHierarchy"/>
    <dgm:cxn modelId="{222E3294-D7E2-EE4E-85AD-F2D21EA32D08}" type="presParOf" srcId="{E63687F5-741E-2F4B-BA38-2B3AED565273}" destId="{0EA6F177-2EA8-4B41-B91E-3EF1F8812DD2}" srcOrd="0" destOrd="0" presId="urn:microsoft.com/office/officeart/2009/layout/CirclePictureHierarchy"/>
    <dgm:cxn modelId="{D2712D4F-8E73-524C-88E2-E830BEC4FCDB}" type="presParOf" srcId="{0EA6F177-2EA8-4B41-B91E-3EF1F8812DD2}" destId="{0C4733DC-845A-4648-9F03-EB4D842D7DC6}" srcOrd="0" destOrd="0" presId="urn:microsoft.com/office/officeart/2009/layout/CirclePictureHierarchy"/>
    <dgm:cxn modelId="{0506553A-6139-FD46-91CE-4CF81D74F954}" type="presParOf" srcId="{0EA6F177-2EA8-4B41-B91E-3EF1F8812DD2}" destId="{492B06C2-F52B-944D-AC2F-AF65D8D1D433}" srcOrd="1" destOrd="0" presId="urn:microsoft.com/office/officeart/2009/layout/CirclePictureHierarchy"/>
    <dgm:cxn modelId="{C747DDD4-09A6-7A43-8839-1091844E30D4}" type="presParOf" srcId="{E63687F5-741E-2F4B-BA38-2B3AED565273}" destId="{033274C5-98E3-6844-870F-21FD7483C86F}" srcOrd="1" destOrd="0" presId="urn:microsoft.com/office/officeart/2009/layout/CirclePictureHierarchy"/>
    <dgm:cxn modelId="{2AE3ED98-F3C7-3243-9618-F572ABBCBD20}" type="presParOf" srcId="{C387B112-90C1-C24D-B2C9-26AEBE876673}" destId="{CD46DAF7-1F70-B944-B3C9-154C618380C7}" srcOrd="2" destOrd="0" presId="urn:microsoft.com/office/officeart/2009/layout/CirclePictureHierarchy"/>
    <dgm:cxn modelId="{23A9717E-4720-0540-BFFF-F6EEAEBBA8E1}" type="presParOf" srcId="{C387B112-90C1-C24D-B2C9-26AEBE876673}" destId="{385F7CDC-653E-F745-B778-9A5F3ECA73BE}" srcOrd="3" destOrd="0" presId="urn:microsoft.com/office/officeart/2009/layout/CirclePictureHierarchy"/>
    <dgm:cxn modelId="{C5961DBE-B085-A24F-9CD7-38B3F992AC67}" type="presParOf" srcId="{385F7CDC-653E-F745-B778-9A5F3ECA73BE}" destId="{7544B815-DA49-884D-92A0-C374173E4A47}" srcOrd="0" destOrd="0" presId="urn:microsoft.com/office/officeart/2009/layout/CirclePictureHierarchy"/>
    <dgm:cxn modelId="{32801CC2-131C-0641-99DF-3C4515771BD9}" type="presParOf" srcId="{7544B815-DA49-884D-92A0-C374173E4A47}" destId="{0FBCAEE6-B408-0241-8AEA-CBAC5A692005}" srcOrd="0" destOrd="0" presId="urn:microsoft.com/office/officeart/2009/layout/CirclePictureHierarchy"/>
    <dgm:cxn modelId="{52D97DBD-A933-6D49-A0F2-B251CA05DA01}" type="presParOf" srcId="{7544B815-DA49-884D-92A0-C374173E4A47}" destId="{AC3F0505-3498-8C48-8D92-084A0F75BFDD}" srcOrd="1" destOrd="0" presId="urn:microsoft.com/office/officeart/2009/layout/CirclePictureHierarchy"/>
    <dgm:cxn modelId="{8F9692FA-A6CA-BF43-8661-997081C95583}" type="presParOf" srcId="{385F7CDC-653E-F745-B778-9A5F3ECA73BE}" destId="{2A0815AA-B800-2C41-9C0C-1F9D132F770F}" srcOrd="1" destOrd="0" presId="urn:microsoft.com/office/officeart/2009/layout/CirclePictureHierarchy"/>
    <dgm:cxn modelId="{6E4A6C08-2114-9B44-93AF-11ECDD062BA9}" type="presParOf" srcId="{2A0815AA-B800-2C41-9C0C-1F9D132F770F}" destId="{55EC367F-39B6-FD45-B6D6-75CB384971F4}" srcOrd="0" destOrd="0" presId="urn:microsoft.com/office/officeart/2009/layout/CirclePictureHierarchy"/>
    <dgm:cxn modelId="{B5E3637C-886E-3348-84B8-7F40C76D0D00}" type="presParOf" srcId="{2A0815AA-B800-2C41-9C0C-1F9D132F770F}" destId="{489307BC-391C-6E46-B54D-A0DF4F267936}" srcOrd="1" destOrd="0" presId="urn:microsoft.com/office/officeart/2009/layout/CirclePictureHierarchy"/>
    <dgm:cxn modelId="{42DA4ACD-F70D-AC45-860F-6A7DF986233A}" type="presParOf" srcId="{489307BC-391C-6E46-B54D-A0DF4F267936}" destId="{FBEBA98B-1353-5742-A983-125CA5395939}" srcOrd="0" destOrd="0" presId="urn:microsoft.com/office/officeart/2009/layout/CirclePictureHierarchy"/>
    <dgm:cxn modelId="{79966D36-BC36-984C-A88F-509A50B25479}" type="presParOf" srcId="{FBEBA98B-1353-5742-A983-125CA5395939}" destId="{57C1240F-D0DA-0E43-8FFF-82F9C17AD762}" srcOrd="0" destOrd="0" presId="urn:microsoft.com/office/officeart/2009/layout/CirclePictureHierarchy"/>
    <dgm:cxn modelId="{EA39793D-0702-534D-AC0B-B59C1E0ACA12}" type="presParOf" srcId="{FBEBA98B-1353-5742-A983-125CA5395939}" destId="{CEED988E-9E43-1A4F-8CC8-506398D8FC0A}" srcOrd="1" destOrd="0" presId="urn:microsoft.com/office/officeart/2009/layout/CirclePictureHierarchy"/>
    <dgm:cxn modelId="{1AF98CF0-4C6A-8D4F-9EE0-4B030E683222}" type="presParOf" srcId="{489307BC-391C-6E46-B54D-A0DF4F267936}" destId="{66310FDB-F017-7F4A-84C3-AFD15A7E4F10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FEC80-E320-ED4E-9F89-2E7058DF6CEC}">
      <dsp:nvSpPr>
        <dsp:cNvPr id="0" name=""/>
        <dsp:cNvSpPr/>
      </dsp:nvSpPr>
      <dsp:spPr>
        <a:xfrm>
          <a:off x="5662147" y="1384889"/>
          <a:ext cx="3558257" cy="20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4"/>
              </a:lnTo>
              <a:lnTo>
                <a:pt x="3558257" y="102704"/>
              </a:lnTo>
              <a:lnTo>
                <a:pt x="3558257" y="203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80B23-B3EE-5143-8A3F-6075B7801DFD}">
      <dsp:nvSpPr>
        <dsp:cNvPr id="0" name=""/>
        <dsp:cNvSpPr/>
      </dsp:nvSpPr>
      <dsp:spPr>
        <a:xfrm>
          <a:off x="7441276" y="2235636"/>
          <a:ext cx="1779128" cy="20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4"/>
              </a:lnTo>
              <a:lnTo>
                <a:pt x="1779128" y="102704"/>
              </a:lnTo>
              <a:lnTo>
                <a:pt x="1779128" y="203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79240-8E05-6F45-B62E-6EFF051742CD}">
      <dsp:nvSpPr>
        <dsp:cNvPr id="0" name=""/>
        <dsp:cNvSpPr/>
      </dsp:nvSpPr>
      <dsp:spPr>
        <a:xfrm>
          <a:off x="7395556" y="2235636"/>
          <a:ext cx="91440" cy="203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BA266-51BC-1A41-955F-606E0A350934}">
      <dsp:nvSpPr>
        <dsp:cNvPr id="0" name=""/>
        <dsp:cNvSpPr/>
      </dsp:nvSpPr>
      <dsp:spPr>
        <a:xfrm>
          <a:off x="5662147" y="2235636"/>
          <a:ext cx="1779128" cy="203791"/>
        </a:xfrm>
        <a:custGeom>
          <a:avLst/>
          <a:gdLst/>
          <a:ahLst/>
          <a:cxnLst/>
          <a:rect l="0" t="0" r="0" b="0"/>
          <a:pathLst>
            <a:path>
              <a:moveTo>
                <a:pt x="1779128" y="0"/>
              </a:moveTo>
              <a:lnTo>
                <a:pt x="1779128" y="102704"/>
              </a:lnTo>
              <a:lnTo>
                <a:pt x="0" y="102704"/>
              </a:lnTo>
              <a:lnTo>
                <a:pt x="0" y="203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13A78-9916-704C-8E84-71C4E3BC09A8}">
      <dsp:nvSpPr>
        <dsp:cNvPr id="0" name=""/>
        <dsp:cNvSpPr/>
      </dsp:nvSpPr>
      <dsp:spPr>
        <a:xfrm>
          <a:off x="5662147" y="1384889"/>
          <a:ext cx="1779128" cy="20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4"/>
              </a:lnTo>
              <a:lnTo>
                <a:pt x="1779128" y="102704"/>
              </a:lnTo>
              <a:lnTo>
                <a:pt x="1779128" y="203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4B23E-57B0-1A47-9D1F-1A8135F06DFF}">
      <dsp:nvSpPr>
        <dsp:cNvPr id="0" name=""/>
        <dsp:cNvSpPr/>
      </dsp:nvSpPr>
      <dsp:spPr>
        <a:xfrm>
          <a:off x="2103890" y="2235636"/>
          <a:ext cx="1779128" cy="203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4"/>
              </a:lnTo>
              <a:lnTo>
                <a:pt x="1779128" y="102704"/>
              </a:lnTo>
              <a:lnTo>
                <a:pt x="1779128" y="203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F9365-5E0A-094E-B6EF-7AEB0A3C20FC}">
      <dsp:nvSpPr>
        <dsp:cNvPr id="0" name=""/>
        <dsp:cNvSpPr/>
      </dsp:nvSpPr>
      <dsp:spPr>
        <a:xfrm>
          <a:off x="2058170" y="2235636"/>
          <a:ext cx="91440" cy="203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EF2B9-C482-1940-92BA-262AB15331DE}">
      <dsp:nvSpPr>
        <dsp:cNvPr id="0" name=""/>
        <dsp:cNvSpPr/>
      </dsp:nvSpPr>
      <dsp:spPr>
        <a:xfrm>
          <a:off x="324761" y="2235636"/>
          <a:ext cx="1779128" cy="203791"/>
        </a:xfrm>
        <a:custGeom>
          <a:avLst/>
          <a:gdLst/>
          <a:ahLst/>
          <a:cxnLst/>
          <a:rect l="0" t="0" r="0" b="0"/>
          <a:pathLst>
            <a:path>
              <a:moveTo>
                <a:pt x="1779128" y="0"/>
              </a:moveTo>
              <a:lnTo>
                <a:pt x="1779128" y="102704"/>
              </a:lnTo>
              <a:lnTo>
                <a:pt x="0" y="102704"/>
              </a:lnTo>
              <a:lnTo>
                <a:pt x="0" y="2037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E4BB6-499F-AF49-A3CC-21C2BE1D8961}">
      <dsp:nvSpPr>
        <dsp:cNvPr id="0" name=""/>
        <dsp:cNvSpPr/>
      </dsp:nvSpPr>
      <dsp:spPr>
        <a:xfrm>
          <a:off x="2103890" y="1384889"/>
          <a:ext cx="3558257" cy="203791"/>
        </a:xfrm>
        <a:custGeom>
          <a:avLst/>
          <a:gdLst/>
          <a:ahLst/>
          <a:cxnLst/>
          <a:rect l="0" t="0" r="0" b="0"/>
          <a:pathLst>
            <a:path>
              <a:moveTo>
                <a:pt x="3558257" y="0"/>
              </a:moveTo>
              <a:lnTo>
                <a:pt x="3558257" y="102704"/>
              </a:lnTo>
              <a:lnTo>
                <a:pt x="0" y="102704"/>
              </a:lnTo>
              <a:lnTo>
                <a:pt x="0" y="203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E40A-B957-9946-871C-FDD0D697AAC0}">
      <dsp:nvSpPr>
        <dsp:cNvPr id="0" name=""/>
        <dsp:cNvSpPr/>
      </dsp:nvSpPr>
      <dsp:spPr>
        <a:xfrm>
          <a:off x="5338669" y="737933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1C892-EC89-F144-B53F-E63DF1CBE7A1}">
      <dsp:nvSpPr>
        <dsp:cNvPr id="0" name=""/>
        <dsp:cNvSpPr/>
      </dsp:nvSpPr>
      <dsp:spPr>
        <a:xfrm>
          <a:off x="5985625" y="736316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Fortolkningshypotese</a:t>
          </a:r>
        </a:p>
      </dsp:txBody>
      <dsp:txXfrm>
        <a:off x="5985625" y="736316"/>
        <a:ext cx="970433" cy="646955"/>
      </dsp:txXfrm>
    </dsp:sp>
    <dsp:sp modelId="{B382940C-70B9-2544-A62D-C8B9F18C0C82}">
      <dsp:nvSpPr>
        <dsp:cNvPr id="0" name=""/>
        <dsp:cNvSpPr/>
      </dsp:nvSpPr>
      <dsp:spPr>
        <a:xfrm>
          <a:off x="1780412" y="1588680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2A206-21E4-EC4E-A37E-75E5B5C83ED6}">
      <dsp:nvSpPr>
        <dsp:cNvPr id="0" name=""/>
        <dsp:cNvSpPr/>
      </dsp:nvSpPr>
      <dsp:spPr>
        <a:xfrm>
          <a:off x="2427368" y="1587063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pointesætning</a:t>
          </a:r>
        </a:p>
      </dsp:txBody>
      <dsp:txXfrm>
        <a:off x="2427368" y="1587063"/>
        <a:ext cx="970433" cy="646955"/>
      </dsp:txXfrm>
    </dsp:sp>
    <dsp:sp modelId="{6DDDD01C-D43F-9D45-ABB3-DD09F4DC895C}">
      <dsp:nvSpPr>
        <dsp:cNvPr id="0" name=""/>
        <dsp:cNvSpPr/>
      </dsp:nvSpPr>
      <dsp:spPr>
        <a:xfrm>
          <a:off x="1283" y="2439427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6B844-35E2-BF40-B4D4-29E5A109E4B6}">
      <dsp:nvSpPr>
        <dsp:cNvPr id="0" name=""/>
        <dsp:cNvSpPr/>
      </dsp:nvSpPr>
      <dsp:spPr>
        <a:xfrm>
          <a:off x="648239" y="2437810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citater</a:t>
          </a:r>
        </a:p>
      </dsp:txBody>
      <dsp:txXfrm>
        <a:off x="648239" y="2437810"/>
        <a:ext cx="970433" cy="646955"/>
      </dsp:txXfrm>
    </dsp:sp>
    <dsp:sp modelId="{3A851E10-1DA8-FE47-962B-B54499F80F0C}">
      <dsp:nvSpPr>
        <dsp:cNvPr id="0" name=""/>
        <dsp:cNvSpPr/>
      </dsp:nvSpPr>
      <dsp:spPr>
        <a:xfrm>
          <a:off x="1780412" y="2439427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88A91-7366-1244-BE7E-E53ED1E59CAD}">
      <dsp:nvSpPr>
        <dsp:cNvPr id="0" name=""/>
        <dsp:cNvSpPr/>
      </dsp:nvSpPr>
      <dsp:spPr>
        <a:xfrm>
          <a:off x="2427368" y="2437810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citater</a:t>
          </a:r>
        </a:p>
      </dsp:txBody>
      <dsp:txXfrm>
        <a:off x="2427368" y="2437810"/>
        <a:ext cx="970433" cy="646955"/>
      </dsp:txXfrm>
    </dsp:sp>
    <dsp:sp modelId="{9B1ECA05-A4BC-694B-86B4-1BD9BC2134BB}">
      <dsp:nvSpPr>
        <dsp:cNvPr id="0" name=""/>
        <dsp:cNvSpPr/>
      </dsp:nvSpPr>
      <dsp:spPr>
        <a:xfrm>
          <a:off x="3559540" y="2439427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A179E-1667-D345-B9F9-672AAA867984}">
      <dsp:nvSpPr>
        <dsp:cNvPr id="0" name=""/>
        <dsp:cNvSpPr/>
      </dsp:nvSpPr>
      <dsp:spPr>
        <a:xfrm>
          <a:off x="4206496" y="2437810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citater</a:t>
          </a:r>
        </a:p>
      </dsp:txBody>
      <dsp:txXfrm>
        <a:off x="4206496" y="2437810"/>
        <a:ext cx="970433" cy="646955"/>
      </dsp:txXfrm>
    </dsp:sp>
    <dsp:sp modelId="{11106D74-5973-9A4C-98D2-7711B521EAB2}">
      <dsp:nvSpPr>
        <dsp:cNvPr id="0" name=""/>
        <dsp:cNvSpPr/>
      </dsp:nvSpPr>
      <dsp:spPr>
        <a:xfrm>
          <a:off x="7117798" y="1588680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9D336-07EB-354A-9DED-FF287FC8D149}">
      <dsp:nvSpPr>
        <dsp:cNvPr id="0" name=""/>
        <dsp:cNvSpPr/>
      </dsp:nvSpPr>
      <dsp:spPr>
        <a:xfrm>
          <a:off x="7764753" y="1587063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pointesætning</a:t>
          </a:r>
        </a:p>
      </dsp:txBody>
      <dsp:txXfrm>
        <a:off x="7764753" y="1587063"/>
        <a:ext cx="970433" cy="646955"/>
      </dsp:txXfrm>
    </dsp:sp>
    <dsp:sp modelId="{06ABA6F2-83F6-AD42-8510-1F120E5D6687}">
      <dsp:nvSpPr>
        <dsp:cNvPr id="0" name=""/>
        <dsp:cNvSpPr/>
      </dsp:nvSpPr>
      <dsp:spPr>
        <a:xfrm>
          <a:off x="5338669" y="2439427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A82A2-D9DE-1941-86FE-BBDA7C936184}">
      <dsp:nvSpPr>
        <dsp:cNvPr id="0" name=""/>
        <dsp:cNvSpPr/>
      </dsp:nvSpPr>
      <dsp:spPr>
        <a:xfrm>
          <a:off x="5985625" y="2437810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citater</a:t>
          </a:r>
        </a:p>
      </dsp:txBody>
      <dsp:txXfrm>
        <a:off x="5985625" y="2437810"/>
        <a:ext cx="970433" cy="646955"/>
      </dsp:txXfrm>
    </dsp:sp>
    <dsp:sp modelId="{737BA1CB-2587-1746-AAFB-9FF2C8288C47}">
      <dsp:nvSpPr>
        <dsp:cNvPr id="0" name=""/>
        <dsp:cNvSpPr/>
      </dsp:nvSpPr>
      <dsp:spPr>
        <a:xfrm>
          <a:off x="7117798" y="2439427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C8CEC-E2EC-9B4B-97BC-390EED97DF15}">
      <dsp:nvSpPr>
        <dsp:cNvPr id="0" name=""/>
        <dsp:cNvSpPr/>
      </dsp:nvSpPr>
      <dsp:spPr>
        <a:xfrm>
          <a:off x="7764753" y="2437810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citater</a:t>
          </a:r>
        </a:p>
      </dsp:txBody>
      <dsp:txXfrm>
        <a:off x="7764753" y="2437810"/>
        <a:ext cx="970433" cy="646955"/>
      </dsp:txXfrm>
    </dsp:sp>
    <dsp:sp modelId="{A287910F-8697-8B4C-A219-B8514EDFA797}">
      <dsp:nvSpPr>
        <dsp:cNvPr id="0" name=""/>
        <dsp:cNvSpPr/>
      </dsp:nvSpPr>
      <dsp:spPr>
        <a:xfrm>
          <a:off x="8896926" y="2439427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4DBF-A347-1F47-9CAF-1CC9CF703C7F}">
      <dsp:nvSpPr>
        <dsp:cNvPr id="0" name=""/>
        <dsp:cNvSpPr/>
      </dsp:nvSpPr>
      <dsp:spPr>
        <a:xfrm>
          <a:off x="9543882" y="2437810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 err="1"/>
            <a:t>citatater</a:t>
          </a:r>
          <a:endParaRPr lang="da-DK" sz="800" kern="1200" dirty="0"/>
        </a:p>
      </dsp:txBody>
      <dsp:txXfrm>
        <a:off x="9543882" y="2437810"/>
        <a:ext cx="970433" cy="646955"/>
      </dsp:txXfrm>
    </dsp:sp>
    <dsp:sp modelId="{6A310B97-0A41-7D48-81BF-3B0606BE05AD}">
      <dsp:nvSpPr>
        <dsp:cNvPr id="0" name=""/>
        <dsp:cNvSpPr/>
      </dsp:nvSpPr>
      <dsp:spPr>
        <a:xfrm>
          <a:off x="8896926" y="1588680"/>
          <a:ext cx="646955" cy="646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94B83-2018-404F-963D-4987C3DB3B9F}">
      <dsp:nvSpPr>
        <dsp:cNvPr id="0" name=""/>
        <dsp:cNvSpPr/>
      </dsp:nvSpPr>
      <dsp:spPr>
        <a:xfrm>
          <a:off x="9543882" y="1587063"/>
          <a:ext cx="970433" cy="64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pointesætning</a:t>
          </a:r>
        </a:p>
      </dsp:txBody>
      <dsp:txXfrm>
        <a:off x="9543882" y="1587063"/>
        <a:ext cx="970433" cy="646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C367F-39B6-FD45-B6D6-75CB384971F4}">
      <dsp:nvSpPr>
        <dsp:cNvPr id="0" name=""/>
        <dsp:cNvSpPr/>
      </dsp:nvSpPr>
      <dsp:spPr>
        <a:xfrm>
          <a:off x="7561659" y="2764532"/>
          <a:ext cx="91440" cy="370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6DAF7-1F70-B944-B3C9-154C618380C7}">
      <dsp:nvSpPr>
        <dsp:cNvPr id="0" name=""/>
        <dsp:cNvSpPr/>
      </dsp:nvSpPr>
      <dsp:spPr>
        <a:xfrm>
          <a:off x="5184375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2423003" y="186497"/>
              </a:lnTo>
              <a:lnTo>
                <a:pt x="2423003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3F3A3-540E-B54C-8023-8DA8C0166B99}">
      <dsp:nvSpPr>
        <dsp:cNvPr id="0" name=""/>
        <dsp:cNvSpPr/>
      </dsp:nvSpPr>
      <dsp:spPr>
        <a:xfrm>
          <a:off x="2761371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97"/>
              </a:lnTo>
              <a:lnTo>
                <a:pt x="1615335" y="186497"/>
              </a:lnTo>
              <a:lnTo>
                <a:pt x="1615335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2212D-FF4F-F64B-9FFF-D6AFCA054775}">
      <dsp:nvSpPr>
        <dsp:cNvPr id="0" name=""/>
        <dsp:cNvSpPr/>
      </dsp:nvSpPr>
      <dsp:spPr>
        <a:xfrm>
          <a:off x="1146036" y="2764532"/>
          <a:ext cx="1615335" cy="370058"/>
        </a:xfrm>
        <a:custGeom>
          <a:avLst/>
          <a:gdLst/>
          <a:ahLst/>
          <a:cxnLst/>
          <a:rect l="0" t="0" r="0" b="0"/>
          <a:pathLst>
            <a:path>
              <a:moveTo>
                <a:pt x="1615335" y="0"/>
              </a:moveTo>
              <a:lnTo>
                <a:pt x="1615335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C1206-0058-354B-AAF9-711FAD4DBB9F}">
      <dsp:nvSpPr>
        <dsp:cNvPr id="0" name=""/>
        <dsp:cNvSpPr/>
      </dsp:nvSpPr>
      <dsp:spPr>
        <a:xfrm>
          <a:off x="2761371" y="1219683"/>
          <a:ext cx="2423003" cy="370058"/>
        </a:xfrm>
        <a:custGeom>
          <a:avLst/>
          <a:gdLst/>
          <a:ahLst/>
          <a:cxnLst/>
          <a:rect l="0" t="0" r="0" b="0"/>
          <a:pathLst>
            <a:path>
              <a:moveTo>
                <a:pt x="2423003" y="0"/>
              </a:moveTo>
              <a:lnTo>
                <a:pt x="2423003" y="186497"/>
              </a:lnTo>
              <a:lnTo>
                <a:pt x="0" y="186497"/>
              </a:lnTo>
              <a:lnTo>
                <a:pt x="0" y="3700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DF1FC-F1E9-C047-9CC2-9B7EB5F85CD7}">
      <dsp:nvSpPr>
        <dsp:cNvPr id="0" name=""/>
        <dsp:cNvSpPr/>
      </dsp:nvSpPr>
      <dsp:spPr>
        <a:xfrm>
          <a:off x="4596980" y="44894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76881-9AF5-A348-BA39-EE801EB5A267}">
      <dsp:nvSpPr>
        <dsp:cNvPr id="0" name=""/>
        <dsp:cNvSpPr/>
      </dsp:nvSpPr>
      <dsp:spPr>
        <a:xfrm>
          <a:off x="5771770" y="41957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Under Sandet tematiserer….relationen</a:t>
          </a:r>
        </a:p>
      </dsp:txBody>
      <dsp:txXfrm>
        <a:off x="5771770" y="41957"/>
        <a:ext cx="1762184" cy="1174789"/>
      </dsp:txXfrm>
    </dsp:sp>
    <dsp:sp modelId="{A3682C43-3BA2-2F4A-B505-87AB607CB377}">
      <dsp:nvSpPr>
        <dsp:cNvPr id="0" name=""/>
        <dsp:cNvSpPr/>
      </dsp:nvSpPr>
      <dsp:spPr>
        <a:xfrm>
          <a:off x="2173977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3679B-DC50-6B42-B7F8-ACD1AC91E4B9}">
      <dsp:nvSpPr>
        <dsp:cNvPr id="0" name=""/>
        <dsp:cNvSpPr/>
      </dsp:nvSpPr>
      <dsp:spPr>
        <a:xfrm>
          <a:off x="3348766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At relationen er præget af…ses i deres kommunikation</a:t>
          </a:r>
        </a:p>
      </dsp:txBody>
      <dsp:txXfrm>
        <a:off x="3348766" y="1586805"/>
        <a:ext cx="1762184" cy="1174789"/>
      </dsp:txXfrm>
    </dsp:sp>
    <dsp:sp modelId="{43B5FD70-3CC7-2246-8A7B-B06B74D8ED78}">
      <dsp:nvSpPr>
        <dsp:cNvPr id="0" name=""/>
        <dsp:cNvSpPr/>
      </dsp:nvSpPr>
      <dsp:spPr>
        <a:xfrm>
          <a:off x="558641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EDF60-DA0B-0140-A3A7-2FF6DE97BAE1}">
      <dsp:nvSpPr>
        <dsp:cNvPr id="0" name=""/>
        <dsp:cNvSpPr/>
      </dsp:nvSpPr>
      <dsp:spPr>
        <a:xfrm>
          <a:off x="1733430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Citat der viser transaktion</a:t>
          </a:r>
        </a:p>
      </dsp:txBody>
      <dsp:txXfrm>
        <a:off x="1733430" y="3131654"/>
        <a:ext cx="1762184" cy="1174789"/>
      </dsp:txXfrm>
    </dsp:sp>
    <dsp:sp modelId="{0C4733DC-845A-4648-9F03-EB4D842D7DC6}">
      <dsp:nvSpPr>
        <dsp:cNvPr id="0" name=""/>
        <dsp:cNvSpPr/>
      </dsp:nvSpPr>
      <dsp:spPr>
        <a:xfrm>
          <a:off x="3789312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B06C2-F52B-944D-AC2F-AF65D8D1D433}">
      <dsp:nvSpPr>
        <dsp:cNvPr id="0" name=""/>
        <dsp:cNvSpPr/>
      </dsp:nvSpPr>
      <dsp:spPr>
        <a:xfrm>
          <a:off x="4964102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Citat der viser regulerende sproghandling</a:t>
          </a:r>
        </a:p>
      </dsp:txBody>
      <dsp:txXfrm>
        <a:off x="4964102" y="3131654"/>
        <a:ext cx="1762184" cy="1174789"/>
      </dsp:txXfrm>
    </dsp:sp>
    <dsp:sp modelId="{0FBCAEE6-B408-0241-8AEA-CBAC5A692005}">
      <dsp:nvSpPr>
        <dsp:cNvPr id="0" name=""/>
        <dsp:cNvSpPr/>
      </dsp:nvSpPr>
      <dsp:spPr>
        <a:xfrm>
          <a:off x="7019984" y="1589742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F0505-3498-8C48-8D92-084A0F75BFDD}">
      <dsp:nvSpPr>
        <dsp:cNvPr id="0" name=""/>
        <dsp:cNvSpPr/>
      </dsp:nvSpPr>
      <dsp:spPr>
        <a:xfrm>
          <a:off x="8194774" y="1586805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300" kern="1200"/>
        </a:p>
      </dsp:txBody>
      <dsp:txXfrm>
        <a:off x="8194774" y="1586805"/>
        <a:ext cx="1762184" cy="1174789"/>
      </dsp:txXfrm>
    </dsp:sp>
    <dsp:sp modelId="{57C1240F-D0DA-0E43-8FFF-82F9C17AD762}">
      <dsp:nvSpPr>
        <dsp:cNvPr id="0" name=""/>
        <dsp:cNvSpPr/>
      </dsp:nvSpPr>
      <dsp:spPr>
        <a:xfrm>
          <a:off x="7019984" y="3134591"/>
          <a:ext cx="1174789" cy="1174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D988E-9E43-1A4F-8CC8-506398D8FC0A}">
      <dsp:nvSpPr>
        <dsp:cNvPr id="0" name=""/>
        <dsp:cNvSpPr/>
      </dsp:nvSpPr>
      <dsp:spPr>
        <a:xfrm>
          <a:off x="8194774" y="3131654"/>
          <a:ext cx="1762184" cy="117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300" kern="1200"/>
        </a:p>
      </dsp:txBody>
      <dsp:txXfrm>
        <a:off x="8194774" y="3131654"/>
        <a:ext cx="1762184" cy="117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AB01-297E-0244-9114-E82BD8908300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7D47-1AD6-924C-9D32-CBB93D305F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70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37D47-1AD6-924C-9D32-CBB93D305F9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97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BF7D6-CCED-3C4B-99CA-FC5063513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FB812E6-8BD8-9E4C-94B8-751E8439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4ED040-9231-794D-8EE9-855A9E33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9756A4-4ADA-EC4E-BB3C-2443B584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F39876-D5A8-7342-AAE6-E62A3CDB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2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2C620-DE92-D443-B47B-0014C39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F9FAF0-70B1-DE40-99B1-75D446E3C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01ADC6-8E78-C349-A35A-C02E6460E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02F95F-161A-F844-8A3E-3622B6A9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660FF7-FEEA-1045-BE97-A4C635AA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74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503680-03C5-3445-95CF-31F89BCF7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3975C29-5E31-BA4D-9C19-CBB2A8790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BDD4D8A-2CEA-9B40-9DC4-DDD5FBCC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AB7EAD-2A35-7649-87E3-90C00DD9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F80141-F6DD-D244-B5C9-BB3B61E8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9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4508F-D9CA-3F4D-964C-C6FED0FD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42AA13-C006-E542-84B4-4102037F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910594-28AE-C346-B430-AA4F350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523749-47D8-F140-B2E1-343FE2A8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701-95CB-6549-B4A3-1F77A3DC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68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CA71E-2E76-0745-AA9D-9959017E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EA739A-E8D0-9642-9B76-20068AE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B446EA-0A34-E640-9B71-E9A56033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0F578-07CA-2D42-9317-584671F5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60FDFE-659F-8E4C-80E9-DFAF1B0A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79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F59AA-E4A3-9F45-95A9-2108573A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9D8E6B-56BA-6F4F-9580-8A5167DB0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BA3243-CEAA-4245-AB61-AB6B484F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D77904-4A40-1849-8510-F4E1DD19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47EC38-8C8C-614A-B19A-8BCBD674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759214-0223-8342-A55A-7B15A132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6CDCD-5C33-2E42-8A93-655E431CC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B1DAE1-9234-1848-AAAF-DA9AD011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BC05A73-1697-8745-8138-07B1549B7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71B88BC-8404-CC4B-A1A1-E6CABFB19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C44CFF9-7B5B-FA45-88CB-4DEA433B0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EC04DBB-8978-9747-B9B1-C354CDFD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8F4E978-4968-2543-99D9-BCCB3EDBD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98B8C3A-A52F-5943-B0B8-8ACF4002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203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A580A-6EC4-3645-ACF0-FD7F5F24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E203060-1B86-3B48-B194-FBA5C1CC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04C824E-3C0E-EA4C-9EF2-FC530CD2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6CCCCE9-ED84-AA45-90FD-D8460B29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4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F42DFE7-C8D3-BD4B-973E-A539AB83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77A8544-AA02-4948-B915-91FDFE4B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0693BF5-BD91-4847-A86B-A194CF91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35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1B7A3-92BE-5248-AFCF-198F6279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8889C1-98ED-984B-B655-90D74476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4F05DB2-59FD-0744-8727-2494D0EFB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4FC4719-2BDC-9146-8AD8-65E88F26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AB45FF-C12C-A74B-A748-9CAF3855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03EA4E-00A9-EC42-B28C-2C7FC9D9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71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66B18-929D-204E-B48E-471C957E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579C58E-C2A3-F94B-832B-931B9CCF2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02B062-FB2C-C045-A500-0D6E0020D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CA8BC4-8BD0-9149-AF30-D7935982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508AA2-BF02-6346-AFE9-70060AEA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0D04A84-754D-1C40-BC5F-B298885B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03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14DE6C0-2E25-0A4B-BAA4-07649D55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67443A-99A5-6F4C-9298-531024DDC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67D3B9-8226-764D-AD3A-E64DA192B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198FC-90CC-C047-A7D1-461BC5F81C76}" type="datetimeFigureOut">
              <a:rPr lang="da-DK" smtClean="0"/>
              <a:t>09.05.2024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0E0C25-294F-E54D-BC16-14673DE4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7B71E8-CE12-A846-9DC5-2DFCBA6A5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F2718-5BFA-2445-8A46-32AD3278015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3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81A83-784A-9846-809F-BA46213C4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DHO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AFFC7F-B148-E04B-AFC6-8CBB58E3A2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Diskussionen – lektion 5</a:t>
            </a:r>
          </a:p>
        </p:txBody>
      </p:sp>
    </p:spTree>
    <p:extLst>
      <p:ext uri="{BB962C8B-B14F-4D97-AF65-F5344CB8AC3E}">
        <p14:creationId xmlns:p14="http://schemas.microsoft.com/office/powerpoint/2010/main" val="44080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2A13-3CFE-6141-A520-5C1D9DB4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Forslag til formuleringer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411B60-6F34-D449-AE13-1ADE2E5FF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”A’s pointer på dette område vidner om, at…”. </a:t>
            </a:r>
          </a:p>
          <a:p>
            <a:r>
              <a:rPr lang="da-DK" dirty="0"/>
              <a:t>”B gør sig derimod til talsmand for…”</a:t>
            </a:r>
          </a:p>
          <a:p>
            <a:r>
              <a:rPr lang="da-DK" dirty="0"/>
              <a:t>”A hævder, at …”</a:t>
            </a:r>
          </a:p>
          <a:p>
            <a:r>
              <a:rPr lang="da-DK" dirty="0"/>
              <a:t>”I modsætning hertil mener B…” </a:t>
            </a:r>
          </a:p>
          <a:p>
            <a:r>
              <a:rPr lang="da-DK" dirty="0"/>
              <a:t>”Det underbygger hun med følgende synspunkt”</a:t>
            </a:r>
          </a:p>
          <a:p>
            <a:r>
              <a:rPr lang="da-DK" dirty="0"/>
              <a:t>”Hvis man sammenholder filmens fremstilling med den historiske virkelighed, så…”</a:t>
            </a:r>
          </a:p>
          <a:p>
            <a:r>
              <a:rPr lang="da-DK" dirty="0"/>
              <a:t>De</a:t>
            </a:r>
          </a:p>
          <a:p>
            <a:r>
              <a:rPr lang="da-DK" dirty="0"/>
              <a:t>”…modstridende opfattelser…”</a:t>
            </a:r>
          </a:p>
          <a:p>
            <a:r>
              <a:rPr lang="da-DK" dirty="0"/>
              <a:t>”Grundlæggende består uenigheden i…”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80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8366F-9B70-7943-B50A-9EA58414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gang med analysens struktur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5EA3B9CE-C56C-F445-9221-3B67C41E78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89163"/>
          <a:ext cx="10515600" cy="382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3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887F7-83CE-B98A-5C1C-0E9778C3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Tilbageblik til ”Ringen”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BE43B57-616E-C06D-68B1-8CED44C992BF}"/>
              </a:ext>
            </a:extLst>
          </p:cNvPr>
          <p:cNvSpPr txBox="1"/>
          <p:nvPr/>
        </p:nvSpPr>
        <p:spPr>
          <a:xfrm>
            <a:off x="1112107" y="2202447"/>
            <a:ext cx="9032789" cy="3843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Overgangen fra ung til voksen er………………………………………Det er netop denne overgang, der er i fokus i  Karen Blixens novelle ”Ringen” (1958). </a:t>
            </a:r>
            <a:r>
              <a:rPr lang="da-DK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Novellen sætter således ord på, hvordan  hovedpersonen Lise igennem mødet med sin egen natur udvikler sig fra en uskyldig og uselvstændig pige til en mere moden, selvstændig kvinde. [rødt = fortolkningshypotese] 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novellen præsenteres vi for  [resume]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”At novellen handler om overgangen fra barn til voksen markeres ved fremstillingen </a:t>
            </a:r>
            <a:r>
              <a:rPr lang="da-DK" sz="18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 Lise som en meget uskyldig og næsten barnlig karakter</a:t>
            </a:r>
            <a:r>
              <a:rPr lang="da-DK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starten af novellen” [blåt = pointesætning]. Det ser vi bl.a. af den måde, som hun </a:t>
            </a:r>
            <a:r>
              <a:rPr lang="da-DK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xxxxxxxxxxxx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”citat” (s. x). Lises verden fremstilles her vha. ord som ”xxx” og ”xxx” som </a:t>
            </a:r>
            <a:r>
              <a:rPr lang="da-DK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xxxxxx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Dette karaktertræk ser vi også i de symboler, der bliver brugt i forbindelse med </a:t>
            </a:r>
            <a:r>
              <a:rPr lang="da-DK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xxxxx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”</a:t>
            </a:r>
            <a:r>
              <a:rPr lang="da-DK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xxxxxx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(s. x). Her antyder novellen, at </a:t>
            </a:r>
            <a:r>
              <a:rPr lang="da-DK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xxxxxxxx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9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C102E-F063-FA2B-98DA-07E21EC6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Opbygning 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19761F49-544A-8373-3BFC-F78EB62B4D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7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F29D2-FF40-1C41-8671-110AB2D7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citerer man fra film? Se også eksempel på padlet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3DD18595-E9DC-DA42-9D25-0AF52A1DC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163" y="2189163"/>
            <a:ext cx="7801673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0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A5C6D-3F0E-C343-A0A2-DB674480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OBS! Inddragelse af andre kloge folks pointer (om </a:t>
            </a:r>
            <a:r>
              <a:rPr lang="da-DK" i="1" dirty="0"/>
              <a:t>Under Sandet</a:t>
            </a:r>
            <a:r>
              <a:rPr lang="da-DK" dirty="0"/>
              <a:t>, ondskab </a:t>
            </a:r>
            <a:r>
              <a:rPr lang="da-DK" dirty="0" err="1"/>
              <a:t>osv</a:t>
            </a:r>
            <a:r>
              <a:rPr lang="da-DK" dirty="0"/>
              <a:t>) i din analyse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C66EE4-F435-CA40-AC9E-63787646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Hvis andre kan understøtte jeres pointer kunne det eksempelvis skrives således: "Når jeg forstår symbolikken således, ligger det fint i forlængelse af Kloge </a:t>
            </a:r>
            <a:r>
              <a:rPr lang="da-DK" dirty="0" err="1"/>
              <a:t>Klogesens</a:t>
            </a:r>
            <a:r>
              <a:rPr lang="da-DK" dirty="0"/>
              <a:t> læsning i </a:t>
            </a:r>
            <a:r>
              <a:rPr lang="da-DK" i="1" dirty="0"/>
              <a:t>De kloges tidsskrift:</a:t>
            </a:r>
            <a:r>
              <a:rPr lang="da-DK" dirty="0"/>
              <a:t> "</a:t>
            </a:r>
            <a:r>
              <a:rPr lang="da-DK" dirty="0" err="1"/>
              <a:t>hjhjhjhjhjhjhjhjhj</a:t>
            </a:r>
            <a:r>
              <a:rPr lang="da-DK" dirty="0"/>
              <a:t>" (fodnote).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Når andre bruges som diskussionspartnere:  "Min fortolkning af </a:t>
            </a:r>
            <a:r>
              <a:rPr lang="da-DK" dirty="0" err="1"/>
              <a:t>xxxxx</a:t>
            </a:r>
            <a:r>
              <a:rPr lang="da-DK" dirty="0"/>
              <a:t> står derfor i kontrast til den fortolkning, som lektor ved Århus Universitet Kloge </a:t>
            </a:r>
            <a:r>
              <a:rPr lang="da-DK" dirty="0" err="1"/>
              <a:t>Klogesen</a:t>
            </a:r>
            <a:r>
              <a:rPr lang="da-DK" dirty="0"/>
              <a:t> laver i </a:t>
            </a:r>
            <a:r>
              <a:rPr lang="da-DK" i="1" dirty="0"/>
              <a:t>De kloges tidsskrift</a:t>
            </a:r>
            <a:r>
              <a:rPr lang="da-DK" dirty="0"/>
              <a:t>. Her gør </a:t>
            </a:r>
            <a:r>
              <a:rPr lang="da-DK" dirty="0" err="1"/>
              <a:t>Klogesen</a:t>
            </a:r>
            <a:r>
              <a:rPr lang="da-DK" dirty="0"/>
              <a:t> sig nemlig til talsmand for, at "</a:t>
            </a:r>
            <a:r>
              <a:rPr lang="da-DK" dirty="0" err="1"/>
              <a:t>blalalalalalalalalal</a:t>
            </a:r>
            <a:r>
              <a:rPr lang="da-DK" dirty="0"/>
              <a:t>" (fodnote). I en sådan fortolkning overser han dog, at…”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Når andres pointer nuancerer eller præciserer jeres pointer: "Med Kloge </a:t>
            </a:r>
            <a:r>
              <a:rPr lang="da-DK" dirty="0" err="1"/>
              <a:t>Klogesens</a:t>
            </a:r>
            <a:r>
              <a:rPr lang="da-DK" dirty="0"/>
              <a:t> ord kunne man også betegne dette som "</a:t>
            </a:r>
            <a:r>
              <a:rPr lang="da-DK" dirty="0" err="1"/>
              <a:t>hjhkjhkjhkjhkj</a:t>
            </a:r>
            <a:r>
              <a:rPr lang="da-DK" dirty="0"/>
              <a:t>" (fodnote)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674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46EAD-6B30-8A4D-9403-C3CD6D4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(Lidt) tid i grupper til at formulere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E028B1-B10C-DF4B-BADA-4454163C3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FH</a:t>
            </a:r>
          </a:p>
          <a:p>
            <a:r>
              <a:rPr lang="da-DK" dirty="0"/>
              <a:t>pointesætninger</a:t>
            </a:r>
          </a:p>
          <a:p>
            <a:r>
              <a:rPr lang="da-DK" dirty="0"/>
              <a:t>Finde gode citater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16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C01F5-2F6F-124F-BFB1-CF7ACEF3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skrivning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B6B12-84C9-D64A-B119-BCFE49B8C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Udvælg to screenshots (se </a:t>
            </a:r>
            <a:r>
              <a:rPr lang="da-DK" dirty="0" err="1"/>
              <a:t>padletten</a:t>
            </a:r>
            <a:r>
              <a:rPr lang="da-DK" dirty="0"/>
              <a:t>)/scener, der kan fungere som belæg for én af dine pointesætninger. </a:t>
            </a:r>
          </a:p>
          <a:p>
            <a:r>
              <a:rPr lang="da-DK" dirty="0"/>
              <a:t>Notér dig </a:t>
            </a:r>
            <a:r>
              <a:rPr lang="da-DK" b="1" dirty="0"/>
              <a:t>analytiske stikord</a:t>
            </a:r>
            <a:r>
              <a:rPr lang="da-DK" dirty="0"/>
              <a:t> til de udvalgte skærmbilleder (indhold og form/filmiske virkemidler) </a:t>
            </a:r>
          </a:p>
          <a:p>
            <a:r>
              <a:rPr lang="da-DK" dirty="0"/>
              <a:t>Skriv et mindre afsnit inspireret af følgende stillads:</a:t>
            </a:r>
          </a:p>
          <a:p>
            <a:pPr lvl="1"/>
            <a:r>
              <a:rPr lang="da-DK" dirty="0"/>
              <a:t>Pointesætning: Danskernes syn på tyskerne illustreres bl.a. gennem Carls kommunikation med den tyske drenge Sebastian. </a:t>
            </a:r>
            <a:r>
              <a:rPr lang="da-DK" dirty="0">
                <a:solidFill>
                  <a:srgbClr val="FF0000"/>
                </a:solidFill>
              </a:rPr>
              <a:t>I sekvensen (tidangivelse fx: 00:17.02-00.19.03) demonstrerer Carl sin magt over for Sebastian i følgende samtale: </a:t>
            </a:r>
            <a:r>
              <a:rPr lang="da-DK" dirty="0">
                <a:solidFill>
                  <a:srgbClr val="FFFF00"/>
                </a:solidFill>
              </a:rPr>
              <a:t>”</a:t>
            </a:r>
            <a:r>
              <a:rPr lang="da-DK" dirty="0" err="1">
                <a:solidFill>
                  <a:srgbClr val="FFFF00"/>
                </a:solidFill>
              </a:rPr>
              <a:t>xxxxxxxxxxxxxxx</a:t>
            </a:r>
            <a:r>
              <a:rPr lang="da-DK" dirty="0">
                <a:solidFill>
                  <a:srgbClr val="FFFF00"/>
                </a:solidFill>
              </a:rPr>
              <a:t>/</a:t>
            </a:r>
            <a:r>
              <a:rPr lang="da-DK" dirty="0" err="1">
                <a:solidFill>
                  <a:srgbClr val="FFFF00"/>
                </a:solidFill>
              </a:rPr>
              <a:t>xxxxxxx</a:t>
            </a:r>
            <a:r>
              <a:rPr lang="da-DK" dirty="0">
                <a:solidFill>
                  <a:srgbClr val="FFFF00"/>
                </a:solidFill>
              </a:rPr>
              <a:t>/</a:t>
            </a:r>
            <a:r>
              <a:rPr lang="da-DK" dirty="0" err="1">
                <a:solidFill>
                  <a:srgbClr val="FFFF00"/>
                </a:solidFill>
              </a:rPr>
              <a:t>xxxx</a:t>
            </a:r>
            <a:r>
              <a:rPr lang="da-DK" dirty="0">
                <a:solidFill>
                  <a:srgbClr val="FFFF00"/>
                </a:solidFill>
              </a:rPr>
              <a:t>”. </a:t>
            </a:r>
            <a:r>
              <a:rPr lang="da-DK" dirty="0">
                <a:solidFill>
                  <a:srgbClr val="92D050"/>
                </a:solidFill>
              </a:rPr>
              <a:t>Ved at bruge formuleringer som ”xxx” og ”xxx” ses en tydelig forældre-barn-transaktion, som viser, at Carl har behov for at demonstrere sin magt over Sebastian. </a:t>
            </a:r>
            <a:r>
              <a:rPr lang="da-DK" dirty="0">
                <a:solidFill>
                  <a:srgbClr val="7030A0"/>
                </a:solidFill>
              </a:rPr>
              <a:t>Dette understreges yderligere af kameravinklen i sekvensen, da Sebastian ses fra fugleperspektiv, hvilket understreger…</a:t>
            </a:r>
            <a:endParaRPr lang="da-DK" dirty="0">
              <a:solidFill>
                <a:srgbClr val="92D050"/>
              </a:solidFill>
            </a:endParaRPr>
          </a:p>
        </p:txBody>
      </p:sp>
      <p:sp>
        <p:nvSpPr>
          <p:cNvPr id="6" name="Stregbilledforklaring 2 5">
            <a:extLst>
              <a:ext uri="{FF2B5EF4-FFF2-40B4-BE49-F238E27FC236}">
                <a16:creationId xmlns:a16="http://schemas.microsoft.com/office/drawing/2014/main" id="{C5309F5C-167D-F34A-811A-139A4871F3EE}"/>
              </a:ext>
            </a:extLst>
          </p:cNvPr>
          <p:cNvSpPr/>
          <p:nvPr/>
        </p:nvSpPr>
        <p:spPr>
          <a:xfrm>
            <a:off x="10598888" y="2265012"/>
            <a:ext cx="1509823" cy="173628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0754"/>
              <a:gd name="adj6" fmla="val -72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RØD: optakt</a:t>
            </a:r>
          </a:p>
          <a:p>
            <a:pPr algn="ctr"/>
            <a:r>
              <a:rPr lang="da-DK" dirty="0"/>
              <a:t>GUL: citat</a:t>
            </a:r>
          </a:p>
          <a:p>
            <a:pPr algn="ctr"/>
            <a:r>
              <a:rPr lang="da-DK" dirty="0"/>
              <a:t>GRØN: analyse </a:t>
            </a:r>
          </a:p>
          <a:p>
            <a:pPr algn="ctr"/>
            <a:r>
              <a:rPr lang="da-DK" dirty="0"/>
              <a:t>LILLA: filmiske virkemidler</a:t>
            </a:r>
          </a:p>
        </p:txBody>
      </p:sp>
    </p:spTree>
    <p:extLst>
      <p:ext uri="{BB962C8B-B14F-4D97-AF65-F5344CB8AC3E}">
        <p14:creationId xmlns:p14="http://schemas.microsoft.com/office/powerpoint/2010/main" val="309604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7B42A-AA3F-F448-9E24-C5AE21FA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diskussion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7506BF-1B1F-7E43-9032-E9BE6889D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En diskussion betyder egentlig at ryste frem og tilbage. Det handler altså om at sammenholde forskellige synspunkter og argumenter på en nuanceret måde.</a:t>
            </a:r>
          </a:p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I din argumentation skal du bruge:</a:t>
            </a:r>
          </a:p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din viden fra redegørelsen</a:t>
            </a:r>
          </a:p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dine pointer fra dine analyser </a:t>
            </a:r>
          </a:p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fagpersoners vurderinger og argumenter f.eks. fra artikler.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4369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678</Words>
  <Application>Microsoft Macintosh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Office-tema</vt:lpstr>
      <vt:lpstr>DHO</vt:lpstr>
      <vt:lpstr>I gang med analysens struktur</vt:lpstr>
      <vt:lpstr>Tilbageblik til ”Ringen”</vt:lpstr>
      <vt:lpstr>Opbygning </vt:lpstr>
      <vt:lpstr>Hvordan citerer man fra film? Se også eksempel på padlet</vt:lpstr>
      <vt:lpstr>OBS! Inddragelse af andre kloge folks pointer (om Under Sandet, ondskab osv) i din analyse</vt:lpstr>
      <vt:lpstr>(Lidt) tid i grupper til at formulere </vt:lpstr>
      <vt:lpstr>Individuel skrivning</vt:lpstr>
      <vt:lpstr>Hvad er en diskussion</vt:lpstr>
      <vt:lpstr>Forslag til formuleringer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DHO</dc:title>
  <dc:creator>Pia Rau Ibsen</dc:creator>
  <cp:lastModifiedBy>Pia Rau Ibsen PI</cp:lastModifiedBy>
  <cp:revision>10</cp:revision>
  <dcterms:created xsi:type="dcterms:W3CDTF">2021-04-29T09:25:45Z</dcterms:created>
  <dcterms:modified xsi:type="dcterms:W3CDTF">2024-05-09T07:45:29Z</dcterms:modified>
</cp:coreProperties>
</file>