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703"/>
  </p:normalViewPr>
  <p:slideViewPr>
    <p:cSldViewPr snapToGrid="0">
      <p:cViewPr varScale="1">
        <p:scale>
          <a:sx n="96" d="100"/>
          <a:sy n="96" d="100"/>
        </p:scale>
        <p:origin x="200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1DF6E-9177-4AC6-9FF5-230B74E796D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BB2D8A-A26C-4D4D-8687-3CA86FC465F1}">
      <dgm:prSet/>
      <dgm:spPr/>
      <dgm:t>
        <a:bodyPr/>
        <a:lstStyle/>
        <a:p>
          <a:r>
            <a:rPr lang="da-DK"/>
            <a:t>Kuglestød</a:t>
          </a:r>
          <a:endParaRPr lang="en-US"/>
        </a:p>
      </dgm:t>
    </dgm:pt>
    <dgm:pt modelId="{1B7EEA1A-B333-44FE-854E-171ADCE4F02F}" type="parTrans" cxnId="{208B4B81-3FA5-4708-A9FB-F7FE3A21DDF1}">
      <dgm:prSet/>
      <dgm:spPr/>
      <dgm:t>
        <a:bodyPr/>
        <a:lstStyle/>
        <a:p>
          <a:endParaRPr lang="en-US"/>
        </a:p>
      </dgm:t>
    </dgm:pt>
    <dgm:pt modelId="{FFFC0E4B-B199-4C88-BCEA-33CC19DA0DD2}" type="sibTrans" cxnId="{208B4B81-3FA5-4708-A9FB-F7FE3A21DDF1}">
      <dgm:prSet/>
      <dgm:spPr/>
      <dgm:t>
        <a:bodyPr/>
        <a:lstStyle/>
        <a:p>
          <a:endParaRPr lang="en-US"/>
        </a:p>
      </dgm:t>
    </dgm:pt>
    <dgm:pt modelId="{0D81A0CF-5574-41BF-A393-3B1AAB9E0257}">
      <dgm:prSet/>
      <dgm:spPr/>
      <dgm:t>
        <a:bodyPr/>
        <a:lstStyle/>
        <a:p>
          <a:r>
            <a:rPr lang="da-DK"/>
            <a:t>Spydkast</a:t>
          </a:r>
          <a:endParaRPr lang="en-US"/>
        </a:p>
      </dgm:t>
    </dgm:pt>
    <dgm:pt modelId="{8BD42803-0FD8-44E8-8599-E67D3F90AF7F}" type="parTrans" cxnId="{6EEC1C38-13F5-44AE-95D6-6ED4EA41BAB5}">
      <dgm:prSet/>
      <dgm:spPr/>
      <dgm:t>
        <a:bodyPr/>
        <a:lstStyle/>
        <a:p>
          <a:endParaRPr lang="en-US"/>
        </a:p>
      </dgm:t>
    </dgm:pt>
    <dgm:pt modelId="{663B920A-2505-4BC3-82A1-748867460889}" type="sibTrans" cxnId="{6EEC1C38-13F5-44AE-95D6-6ED4EA41BAB5}">
      <dgm:prSet/>
      <dgm:spPr/>
      <dgm:t>
        <a:bodyPr/>
        <a:lstStyle/>
        <a:p>
          <a:endParaRPr lang="en-US"/>
        </a:p>
      </dgm:t>
    </dgm:pt>
    <dgm:pt modelId="{80ECC918-5627-489E-9C70-A9F71105EAC8}">
      <dgm:prSet/>
      <dgm:spPr/>
      <dgm:t>
        <a:bodyPr/>
        <a:lstStyle/>
        <a:p>
          <a:r>
            <a:rPr lang="da-DK"/>
            <a:t>Længdespring</a:t>
          </a:r>
          <a:endParaRPr lang="en-US"/>
        </a:p>
      </dgm:t>
    </dgm:pt>
    <dgm:pt modelId="{215738C6-C4DE-4A79-92D7-02783117A4A6}" type="parTrans" cxnId="{1D0651BC-399D-4576-BF0F-C9F921445BCA}">
      <dgm:prSet/>
      <dgm:spPr/>
      <dgm:t>
        <a:bodyPr/>
        <a:lstStyle/>
        <a:p>
          <a:endParaRPr lang="en-US"/>
        </a:p>
      </dgm:t>
    </dgm:pt>
    <dgm:pt modelId="{662FF275-0BA5-406A-9FAD-337F9FB8C315}" type="sibTrans" cxnId="{1D0651BC-399D-4576-BF0F-C9F921445BCA}">
      <dgm:prSet/>
      <dgm:spPr/>
      <dgm:t>
        <a:bodyPr/>
        <a:lstStyle/>
        <a:p>
          <a:endParaRPr lang="en-US"/>
        </a:p>
      </dgm:t>
    </dgm:pt>
    <dgm:pt modelId="{9F08D221-8785-42B4-9C27-DBC74EE706E8}">
      <dgm:prSet/>
      <dgm:spPr/>
      <dgm:t>
        <a:bodyPr/>
        <a:lstStyle/>
        <a:p>
          <a:r>
            <a:rPr lang="da-DK"/>
            <a:t>Højdespring</a:t>
          </a:r>
          <a:endParaRPr lang="en-US"/>
        </a:p>
      </dgm:t>
    </dgm:pt>
    <dgm:pt modelId="{EDA8B1F2-88A4-446C-8B2C-5AA6A1470585}" type="parTrans" cxnId="{BAA1AA76-12E6-4C63-8BB9-657D85F48BCF}">
      <dgm:prSet/>
      <dgm:spPr/>
      <dgm:t>
        <a:bodyPr/>
        <a:lstStyle/>
        <a:p>
          <a:endParaRPr lang="en-US"/>
        </a:p>
      </dgm:t>
    </dgm:pt>
    <dgm:pt modelId="{746AA92D-AD50-40D9-9100-12367AA1B5B4}" type="sibTrans" cxnId="{BAA1AA76-12E6-4C63-8BB9-657D85F48BCF}">
      <dgm:prSet/>
      <dgm:spPr/>
      <dgm:t>
        <a:bodyPr/>
        <a:lstStyle/>
        <a:p>
          <a:endParaRPr lang="en-US"/>
        </a:p>
      </dgm:t>
    </dgm:pt>
    <dgm:pt modelId="{974C96C2-A849-4065-BDC5-0E04815ED87D}">
      <dgm:prSet/>
      <dgm:spPr/>
      <dgm:t>
        <a:bodyPr/>
        <a:lstStyle/>
        <a:p>
          <a:r>
            <a:rPr lang="da-DK"/>
            <a:t>Sprint</a:t>
          </a:r>
          <a:endParaRPr lang="en-US"/>
        </a:p>
      </dgm:t>
    </dgm:pt>
    <dgm:pt modelId="{DABBD6A6-EEEC-404A-81F5-193094D0AEE6}" type="parTrans" cxnId="{E67C8523-2E97-4950-9F59-E585BCE17DFB}">
      <dgm:prSet/>
      <dgm:spPr/>
      <dgm:t>
        <a:bodyPr/>
        <a:lstStyle/>
        <a:p>
          <a:endParaRPr lang="en-US"/>
        </a:p>
      </dgm:t>
    </dgm:pt>
    <dgm:pt modelId="{FC42E19B-D22D-4122-B1AE-9EE22AE4A4EF}" type="sibTrans" cxnId="{E67C8523-2E97-4950-9F59-E585BCE17DFB}">
      <dgm:prSet/>
      <dgm:spPr/>
      <dgm:t>
        <a:bodyPr/>
        <a:lstStyle/>
        <a:p>
          <a:endParaRPr lang="en-US"/>
        </a:p>
      </dgm:t>
    </dgm:pt>
    <dgm:pt modelId="{16FD4B9B-4A0D-5F45-AB57-5B6E65BEA3C9}" type="pres">
      <dgm:prSet presAssocID="{5D81DF6E-9177-4AC6-9FF5-230B74E796DC}" presName="vert0" presStyleCnt="0">
        <dgm:presLayoutVars>
          <dgm:dir/>
          <dgm:animOne val="branch"/>
          <dgm:animLvl val="lvl"/>
        </dgm:presLayoutVars>
      </dgm:prSet>
      <dgm:spPr/>
    </dgm:pt>
    <dgm:pt modelId="{5F75223E-3333-9F4D-8FAC-FA0C83396466}" type="pres">
      <dgm:prSet presAssocID="{1DBB2D8A-A26C-4D4D-8687-3CA86FC465F1}" presName="thickLine" presStyleLbl="alignNode1" presStyleIdx="0" presStyleCnt="5"/>
      <dgm:spPr/>
    </dgm:pt>
    <dgm:pt modelId="{44B02250-062D-7F4A-98AD-E7D72C3A59B9}" type="pres">
      <dgm:prSet presAssocID="{1DBB2D8A-A26C-4D4D-8687-3CA86FC465F1}" presName="horz1" presStyleCnt="0"/>
      <dgm:spPr/>
    </dgm:pt>
    <dgm:pt modelId="{69AEA2F3-1032-B845-8E35-6E1D8BE5C870}" type="pres">
      <dgm:prSet presAssocID="{1DBB2D8A-A26C-4D4D-8687-3CA86FC465F1}" presName="tx1" presStyleLbl="revTx" presStyleIdx="0" presStyleCnt="5"/>
      <dgm:spPr/>
    </dgm:pt>
    <dgm:pt modelId="{DBD36E00-58DE-F34D-A699-8281E29AA4AF}" type="pres">
      <dgm:prSet presAssocID="{1DBB2D8A-A26C-4D4D-8687-3CA86FC465F1}" presName="vert1" presStyleCnt="0"/>
      <dgm:spPr/>
    </dgm:pt>
    <dgm:pt modelId="{85FB068D-2703-A345-A8AA-43E9C65AFF6E}" type="pres">
      <dgm:prSet presAssocID="{0D81A0CF-5574-41BF-A393-3B1AAB9E0257}" presName="thickLine" presStyleLbl="alignNode1" presStyleIdx="1" presStyleCnt="5"/>
      <dgm:spPr/>
    </dgm:pt>
    <dgm:pt modelId="{C61968F2-693C-074F-A0F7-C61F4F11D65A}" type="pres">
      <dgm:prSet presAssocID="{0D81A0CF-5574-41BF-A393-3B1AAB9E0257}" presName="horz1" presStyleCnt="0"/>
      <dgm:spPr/>
    </dgm:pt>
    <dgm:pt modelId="{F8660CC5-7E62-484F-AE39-095EE564FE62}" type="pres">
      <dgm:prSet presAssocID="{0D81A0CF-5574-41BF-A393-3B1AAB9E0257}" presName="tx1" presStyleLbl="revTx" presStyleIdx="1" presStyleCnt="5"/>
      <dgm:spPr/>
    </dgm:pt>
    <dgm:pt modelId="{848D43F0-3904-3D41-AE42-5723BE78941C}" type="pres">
      <dgm:prSet presAssocID="{0D81A0CF-5574-41BF-A393-3B1AAB9E0257}" presName="vert1" presStyleCnt="0"/>
      <dgm:spPr/>
    </dgm:pt>
    <dgm:pt modelId="{F2CB4E53-BB77-854E-BEE1-F09971209570}" type="pres">
      <dgm:prSet presAssocID="{80ECC918-5627-489E-9C70-A9F71105EAC8}" presName="thickLine" presStyleLbl="alignNode1" presStyleIdx="2" presStyleCnt="5"/>
      <dgm:spPr/>
    </dgm:pt>
    <dgm:pt modelId="{5EF772A5-A015-A548-B74E-79C40BFB18C7}" type="pres">
      <dgm:prSet presAssocID="{80ECC918-5627-489E-9C70-A9F71105EAC8}" presName="horz1" presStyleCnt="0"/>
      <dgm:spPr/>
    </dgm:pt>
    <dgm:pt modelId="{00684A06-2198-324E-B11C-83EB56BD5D17}" type="pres">
      <dgm:prSet presAssocID="{80ECC918-5627-489E-9C70-A9F71105EAC8}" presName="tx1" presStyleLbl="revTx" presStyleIdx="2" presStyleCnt="5"/>
      <dgm:spPr/>
    </dgm:pt>
    <dgm:pt modelId="{CF84E270-BB2A-A448-9CDB-23E7578C5E58}" type="pres">
      <dgm:prSet presAssocID="{80ECC918-5627-489E-9C70-A9F71105EAC8}" presName="vert1" presStyleCnt="0"/>
      <dgm:spPr/>
    </dgm:pt>
    <dgm:pt modelId="{EA963795-4A7B-A544-8F84-A232D510B9E5}" type="pres">
      <dgm:prSet presAssocID="{9F08D221-8785-42B4-9C27-DBC74EE706E8}" presName="thickLine" presStyleLbl="alignNode1" presStyleIdx="3" presStyleCnt="5"/>
      <dgm:spPr/>
    </dgm:pt>
    <dgm:pt modelId="{BFAE37EB-E550-A64A-B45C-A7EDE9D9D190}" type="pres">
      <dgm:prSet presAssocID="{9F08D221-8785-42B4-9C27-DBC74EE706E8}" presName="horz1" presStyleCnt="0"/>
      <dgm:spPr/>
    </dgm:pt>
    <dgm:pt modelId="{6D082556-8C86-E14E-9D46-B22AFCC651F6}" type="pres">
      <dgm:prSet presAssocID="{9F08D221-8785-42B4-9C27-DBC74EE706E8}" presName="tx1" presStyleLbl="revTx" presStyleIdx="3" presStyleCnt="5"/>
      <dgm:spPr/>
    </dgm:pt>
    <dgm:pt modelId="{1FA47181-6921-EE45-A58E-3BF3B52CB33C}" type="pres">
      <dgm:prSet presAssocID="{9F08D221-8785-42B4-9C27-DBC74EE706E8}" presName="vert1" presStyleCnt="0"/>
      <dgm:spPr/>
    </dgm:pt>
    <dgm:pt modelId="{3C08EF19-9F33-F04A-BEE7-80C29D09603A}" type="pres">
      <dgm:prSet presAssocID="{974C96C2-A849-4065-BDC5-0E04815ED87D}" presName="thickLine" presStyleLbl="alignNode1" presStyleIdx="4" presStyleCnt="5"/>
      <dgm:spPr/>
    </dgm:pt>
    <dgm:pt modelId="{1D89AA74-6D45-3343-80AD-453D27F378CD}" type="pres">
      <dgm:prSet presAssocID="{974C96C2-A849-4065-BDC5-0E04815ED87D}" presName="horz1" presStyleCnt="0"/>
      <dgm:spPr/>
    </dgm:pt>
    <dgm:pt modelId="{D257FEEF-940F-204D-BFB1-8B1441D9163F}" type="pres">
      <dgm:prSet presAssocID="{974C96C2-A849-4065-BDC5-0E04815ED87D}" presName="tx1" presStyleLbl="revTx" presStyleIdx="4" presStyleCnt="5"/>
      <dgm:spPr/>
    </dgm:pt>
    <dgm:pt modelId="{46564E77-1A8A-6646-9A5B-9DAB21945A23}" type="pres">
      <dgm:prSet presAssocID="{974C96C2-A849-4065-BDC5-0E04815ED87D}" presName="vert1" presStyleCnt="0"/>
      <dgm:spPr/>
    </dgm:pt>
  </dgm:ptLst>
  <dgm:cxnLst>
    <dgm:cxn modelId="{E67C8523-2E97-4950-9F59-E585BCE17DFB}" srcId="{5D81DF6E-9177-4AC6-9FF5-230B74E796DC}" destId="{974C96C2-A849-4065-BDC5-0E04815ED87D}" srcOrd="4" destOrd="0" parTransId="{DABBD6A6-EEEC-404A-81F5-193094D0AEE6}" sibTransId="{FC42E19B-D22D-4122-B1AE-9EE22AE4A4EF}"/>
    <dgm:cxn modelId="{6EEC1C38-13F5-44AE-95D6-6ED4EA41BAB5}" srcId="{5D81DF6E-9177-4AC6-9FF5-230B74E796DC}" destId="{0D81A0CF-5574-41BF-A393-3B1AAB9E0257}" srcOrd="1" destOrd="0" parTransId="{8BD42803-0FD8-44E8-8599-E67D3F90AF7F}" sibTransId="{663B920A-2505-4BC3-82A1-748867460889}"/>
    <dgm:cxn modelId="{A8694B3B-2C3E-234C-A0F0-F10C8B78723C}" type="presOf" srcId="{0D81A0CF-5574-41BF-A393-3B1AAB9E0257}" destId="{F8660CC5-7E62-484F-AE39-095EE564FE62}" srcOrd="0" destOrd="0" presId="urn:microsoft.com/office/officeart/2008/layout/LinedList"/>
    <dgm:cxn modelId="{32D5AF4D-CC74-D648-BE13-78391B2D3B1E}" type="presOf" srcId="{9F08D221-8785-42B4-9C27-DBC74EE706E8}" destId="{6D082556-8C86-E14E-9D46-B22AFCC651F6}" srcOrd="0" destOrd="0" presId="urn:microsoft.com/office/officeart/2008/layout/LinedList"/>
    <dgm:cxn modelId="{BAA1AA76-12E6-4C63-8BB9-657D85F48BCF}" srcId="{5D81DF6E-9177-4AC6-9FF5-230B74E796DC}" destId="{9F08D221-8785-42B4-9C27-DBC74EE706E8}" srcOrd="3" destOrd="0" parTransId="{EDA8B1F2-88A4-446C-8B2C-5AA6A1470585}" sibTransId="{746AA92D-AD50-40D9-9100-12367AA1B5B4}"/>
    <dgm:cxn modelId="{2730B177-B082-C84A-A3C3-E78F2388B9EF}" type="presOf" srcId="{5D81DF6E-9177-4AC6-9FF5-230B74E796DC}" destId="{16FD4B9B-4A0D-5F45-AB57-5B6E65BEA3C9}" srcOrd="0" destOrd="0" presId="urn:microsoft.com/office/officeart/2008/layout/LinedList"/>
    <dgm:cxn modelId="{D635D17C-5C8B-DE40-AD93-0FAA87915782}" type="presOf" srcId="{80ECC918-5627-489E-9C70-A9F71105EAC8}" destId="{00684A06-2198-324E-B11C-83EB56BD5D17}" srcOrd="0" destOrd="0" presId="urn:microsoft.com/office/officeart/2008/layout/LinedList"/>
    <dgm:cxn modelId="{208B4B81-3FA5-4708-A9FB-F7FE3A21DDF1}" srcId="{5D81DF6E-9177-4AC6-9FF5-230B74E796DC}" destId="{1DBB2D8A-A26C-4D4D-8687-3CA86FC465F1}" srcOrd="0" destOrd="0" parTransId="{1B7EEA1A-B333-44FE-854E-171ADCE4F02F}" sibTransId="{FFFC0E4B-B199-4C88-BCEA-33CC19DA0DD2}"/>
    <dgm:cxn modelId="{1D0651BC-399D-4576-BF0F-C9F921445BCA}" srcId="{5D81DF6E-9177-4AC6-9FF5-230B74E796DC}" destId="{80ECC918-5627-489E-9C70-A9F71105EAC8}" srcOrd="2" destOrd="0" parTransId="{215738C6-C4DE-4A79-92D7-02783117A4A6}" sibTransId="{662FF275-0BA5-406A-9FAD-337F9FB8C315}"/>
    <dgm:cxn modelId="{CF13CCCC-BF18-A94A-BE05-B606971D412D}" type="presOf" srcId="{1DBB2D8A-A26C-4D4D-8687-3CA86FC465F1}" destId="{69AEA2F3-1032-B845-8E35-6E1D8BE5C870}" srcOrd="0" destOrd="0" presId="urn:microsoft.com/office/officeart/2008/layout/LinedList"/>
    <dgm:cxn modelId="{FBC5BCE1-8E84-6042-9401-354256B692AA}" type="presOf" srcId="{974C96C2-A849-4065-BDC5-0E04815ED87D}" destId="{D257FEEF-940F-204D-BFB1-8B1441D9163F}" srcOrd="0" destOrd="0" presId="urn:microsoft.com/office/officeart/2008/layout/LinedList"/>
    <dgm:cxn modelId="{C7F89D9F-EAC8-6945-8332-1A9F45D3E129}" type="presParOf" srcId="{16FD4B9B-4A0D-5F45-AB57-5B6E65BEA3C9}" destId="{5F75223E-3333-9F4D-8FAC-FA0C83396466}" srcOrd="0" destOrd="0" presId="urn:microsoft.com/office/officeart/2008/layout/LinedList"/>
    <dgm:cxn modelId="{D65AB3E2-A254-0C48-9822-CCA08DB6D03D}" type="presParOf" srcId="{16FD4B9B-4A0D-5F45-AB57-5B6E65BEA3C9}" destId="{44B02250-062D-7F4A-98AD-E7D72C3A59B9}" srcOrd="1" destOrd="0" presId="urn:microsoft.com/office/officeart/2008/layout/LinedList"/>
    <dgm:cxn modelId="{2EA0284A-48CD-F744-BA39-33EFBDE0F972}" type="presParOf" srcId="{44B02250-062D-7F4A-98AD-E7D72C3A59B9}" destId="{69AEA2F3-1032-B845-8E35-6E1D8BE5C870}" srcOrd="0" destOrd="0" presId="urn:microsoft.com/office/officeart/2008/layout/LinedList"/>
    <dgm:cxn modelId="{477DE924-F5E6-FD4A-8F80-27773D227A1E}" type="presParOf" srcId="{44B02250-062D-7F4A-98AD-E7D72C3A59B9}" destId="{DBD36E00-58DE-F34D-A699-8281E29AA4AF}" srcOrd="1" destOrd="0" presId="urn:microsoft.com/office/officeart/2008/layout/LinedList"/>
    <dgm:cxn modelId="{63990875-A3C4-124A-A23B-EEC45D691DFB}" type="presParOf" srcId="{16FD4B9B-4A0D-5F45-AB57-5B6E65BEA3C9}" destId="{85FB068D-2703-A345-A8AA-43E9C65AFF6E}" srcOrd="2" destOrd="0" presId="urn:microsoft.com/office/officeart/2008/layout/LinedList"/>
    <dgm:cxn modelId="{90070420-389C-234E-AED8-9BC9AC3463B6}" type="presParOf" srcId="{16FD4B9B-4A0D-5F45-AB57-5B6E65BEA3C9}" destId="{C61968F2-693C-074F-A0F7-C61F4F11D65A}" srcOrd="3" destOrd="0" presId="urn:microsoft.com/office/officeart/2008/layout/LinedList"/>
    <dgm:cxn modelId="{C6E0F2BB-2959-A643-A58A-975ADD0A368B}" type="presParOf" srcId="{C61968F2-693C-074F-A0F7-C61F4F11D65A}" destId="{F8660CC5-7E62-484F-AE39-095EE564FE62}" srcOrd="0" destOrd="0" presId="urn:microsoft.com/office/officeart/2008/layout/LinedList"/>
    <dgm:cxn modelId="{965AC8C4-4AB6-084B-92AC-C7CA911A5BB1}" type="presParOf" srcId="{C61968F2-693C-074F-A0F7-C61F4F11D65A}" destId="{848D43F0-3904-3D41-AE42-5723BE78941C}" srcOrd="1" destOrd="0" presId="urn:microsoft.com/office/officeart/2008/layout/LinedList"/>
    <dgm:cxn modelId="{7967F919-E247-1449-80E9-5ED0A26A339B}" type="presParOf" srcId="{16FD4B9B-4A0D-5F45-AB57-5B6E65BEA3C9}" destId="{F2CB4E53-BB77-854E-BEE1-F09971209570}" srcOrd="4" destOrd="0" presId="urn:microsoft.com/office/officeart/2008/layout/LinedList"/>
    <dgm:cxn modelId="{C20204F7-476E-354C-B2CF-6BF5FE9950F4}" type="presParOf" srcId="{16FD4B9B-4A0D-5F45-AB57-5B6E65BEA3C9}" destId="{5EF772A5-A015-A548-B74E-79C40BFB18C7}" srcOrd="5" destOrd="0" presId="urn:microsoft.com/office/officeart/2008/layout/LinedList"/>
    <dgm:cxn modelId="{AF865A07-0725-E346-84B2-1E4FCD8F4E29}" type="presParOf" srcId="{5EF772A5-A015-A548-B74E-79C40BFB18C7}" destId="{00684A06-2198-324E-B11C-83EB56BD5D17}" srcOrd="0" destOrd="0" presId="urn:microsoft.com/office/officeart/2008/layout/LinedList"/>
    <dgm:cxn modelId="{27147CB9-70D9-414F-9F84-A60538FACBD1}" type="presParOf" srcId="{5EF772A5-A015-A548-B74E-79C40BFB18C7}" destId="{CF84E270-BB2A-A448-9CDB-23E7578C5E58}" srcOrd="1" destOrd="0" presId="urn:microsoft.com/office/officeart/2008/layout/LinedList"/>
    <dgm:cxn modelId="{779C3C6E-41A7-6840-B857-F5917D2558CE}" type="presParOf" srcId="{16FD4B9B-4A0D-5F45-AB57-5B6E65BEA3C9}" destId="{EA963795-4A7B-A544-8F84-A232D510B9E5}" srcOrd="6" destOrd="0" presId="urn:microsoft.com/office/officeart/2008/layout/LinedList"/>
    <dgm:cxn modelId="{393E759B-199D-3243-8E07-C243ACDD3C1B}" type="presParOf" srcId="{16FD4B9B-4A0D-5F45-AB57-5B6E65BEA3C9}" destId="{BFAE37EB-E550-A64A-B45C-A7EDE9D9D190}" srcOrd="7" destOrd="0" presId="urn:microsoft.com/office/officeart/2008/layout/LinedList"/>
    <dgm:cxn modelId="{F52589F6-5C68-544C-A56C-A3AACA74DEC6}" type="presParOf" srcId="{BFAE37EB-E550-A64A-B45C-A7EDE9D9D190}" destId="{6D082556-8C86-E14E-9D46-B22AFCC651F6}" srcOrd="0" destOrd="0" presId="urn:microsoft.com/office/officeart/2008/layout/LinedList"/>
    <dgm:cxn modelId="{2128396E-5E45-BB4D-BC1B-79E248FA5AA4}" type="presParOf" srcId="{BFAE37EB-E550-A64A-B45C-A7EDE9D9D190}" destId="{1FA47181-6921-EE45-A58E-3BF3B52CB33C}" srcOrd="1" destOrd="0" presId="urn:microsoft.com/office/officeart/2008/layout/LinedList"/>
    <dgm:cxn modelId="{0B461434-0837-8548-9F73-A0492788DD6A}" type="presParOf" srcId="{16FD4B9B-4A0D-5F45-AB57-5B6E65BEA3C9}" destId="{3C08EF19-9F33-F04A-BEE7-80C29D09603A}" srcOrd="8" destOrd="0" presId="urn:microsoft.com/office/officeart/2008/layout/LinedList"/>
    <dgm:cxn modelId="{F2626935-749E-7B4D-9E71-03E92BE78DE2}" type="presParOf" srcId="{16FD4B9B-4A0D-5F45-AB57-5B6E65BEA3C9}" destId="{1D89AA74-6D45-3343-80AD-453D27F378CD}" srcOrd="9" destOrd="0" presId="urn:microsoft.com/office/officeart/2008/layout/LinedList"/>
    <dgm:cxn modelId="{C0D12C36-D5CB-364D-BE45-69EAEAF353BE}" type="presParOf" srcId="{1D89AA74-6D45-3343-80AD-453D27F378CD}" destId="{D257FEEF-940F-204D-BFB1-8B1441D9163F}" srcOrd="0" destOrd="0" presId="urn:microsoft.com/office/officeart/2008/layout/LinedList"/>
    <dgm:cxn modelId="{C48846D8-3805-204D-8290-C13C9D44B854}" type="presParOf" srcId="{1D89AA74-6D45-3343-80AD-453D27F378CD}" destId="{46564E77-1A8A-6646-9A5B-9DAB21945A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5223E-3333-9F4D-8FAC-FA0C83396466}">
      <dsp:nvSpPr>
        <dsp:cNvPr id="0" name=""/>
        <dsp:cNvSpPr/>
      </dsp:nvSpPr>
      <dsp:spPr>
        <a:xfrm>
          <a:off x="0" y="576"/>
          <a:ext cx="64956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EA2F3-1032-B845-8E35-6E1D8BE5C870}">
      <dsp:nvSpPr>
        <dsp:cNvPr id="0" name=""/>
        <dsp:cNvSpPr/>
      </dsp:nvSpPr>
      <dsp:spPr>
        <a:xfrm>
          <a:off x="0" y="576"/>
          <a:ext cx="6495646" cy="94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300" kern="1200"/>
            <a:t>Kuglestød</a:t>
          </a:r>
          <a:endParaRPr lang="en-US" sz="4300" kern="1200"/>
        </a:p>
      </dsp:txBody>
      <dsp:txXfrm>
        <a:off x="0" y="576"/>
        <a:ext cx="6495646" cy="943517"/>
      </dsp:txXfrm>
    </dsp:sp>
    <dsp:sp modelId="{85FB068D-2703-A345-A8AA-43E9C65AFF6E}">
      <dsp:nvSpPr>
        <dsp:cNvPr id="0" name=""/>
        <dsp:cNvSpPr/>
      </dsp:nvSpPr>
      <dsp:spPr>
        <a:xfrm>
          <a:off x="0" y="944093"/>
          <a:ext cx="6495646" cy="0"/>
        </a:xfrm>
        <a:prstGeom prst="line">
          <a:avLst/>
        </a:prstGeom>
        <a:solidFill>
          <a:schemeClr val="accent2">
            <a:hueOff val="378744"/>
            <a:satOff val="-2632"/>
            <a:lumOff val="97"/>
            <a:alphaOff val="0"/>
          </a:schemeClr>
        </a:solidFill>
        <a:ln w="12700" cap="flat" cmpd="sng" algn="ctr">
          <a:solidFill>
            <a:schemeClr val="accent2">
              <a:hueOff val="378744"/>
              <a:satOff val="-2632"/>
              <a:lumOff val="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60CC5-7E62-484F-AE39-095EE564FE62}">
      <dsp:nvSpPr>
        <dsp:cNvPr id="0" name=""/>
        <dsp:cNvSpPr/>
      </dsp:nvSpPr>
      <dsp:spPr>
        <a:xfrm>
          <a:off x="0" y="944093"/>
          <a:ext cx="6495646" cy="94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300" kern="1200"/>
            <a:t>Spydkast</a:t>
          </a:r>
          <a:endParaRPr lang="en-US" sz="4300" kern="1200"/>
        </a:p>
      </dsp:txBody>
      <dsp:txXfrm>
        <a:off x="0" y="944093"/>
        <a:ext cx="6495646" cy="943517"/>
      </dsp:txXfrm>
    </dsp:sp>
    <dsp:sp modelId="{F2CB4E53-BB77-854E-BEE1-F09971209570}">
      <dsp:nvSpPr>
        <dsp:cNvPr id="0" name=""/>
        <dsp:cNvSpPr/>
      </dsp:nvSpPr>
      <dsp:spPr>
        <a:xfrm>
          <a:off x="0" y="1887611"/>
          <a:ext cx="6495646" cy="0"/>
        </a:xfrm>
        <a:prstGeom prst="line">
          <a:avLst/>
        </a:prstGeom>
        <a:solidFill>
          <a:schemeClr val="accent2">
            <a:hueOff val="757488"/>
            <a:satOff val="-5264"/>
            <a:lumOff val="195"/>
            <a:alphaOff val="0"/>
          </a:schemeClr>
        </a:solidFill>
        <a:ln w="12700" cap="flat" cmpd="sng" algn="ctr">
          <a:solidFill>
            <a:schemeClr val="accent2">
              <a:hueOff val="757488"/>
              <a:satOff val="-5264"/>
              <a:lumOff val="1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84A06-2198-324E-B11C-83EB56BD5D17}">
      <dsp:nvSpPr>
        <dsp:cNvPr id="0" name=""/>
        <dsp:cNvSpPr/>
      </dsp:nvSpPr>
      <dsp:spPr>
        <a:xfrm>
          <a:off x="0" y="1887611"/>
          <a:ext cx="6495646" cy="94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300" kern="1200"/>
            <a:t>Længdespring</a:t>
          </a:r>
          <a:endParaRPr lang="en-US" sz="4300" kern="1200"/>
        </a:p>
      </dsp:txBody>
      <dsp:txXfrm>
        <a:off x="0" y="1887611"/>
        <a:ext cx="6495646" cy="943517"/>
      </dsp:txXfrm>
    </dsp:sp>
    <dsp:sp modelId="{EA963795-4A7B-A544-8F84-A232D510B9E5}">
      <dsp:nvSpPr>
        <dsp:cNvPr id="0" name=""/>
        <dsp:cNvSpPr/>
      </dsp:nvSpPr>
      <dsp:spPr>
        <a:xfrm>
          <a:off x="0" y="2831128"/>
          <a:ext cx="6495646" cy="0"/>
        </a:xfrm>
        <a:prstGeom prst="line">
          <a:avLst/>
        </a:prstGeom>
        <a:solidFill>
          <a:schemeClr val="accent2">
            <a:hueOff val="1136232"/>
            <a:satOff val="-7896"/>
            <a:lumOff val="292"/>
            <a:alphaOff val="0"/>
          </a:schemeClr>
        </a:solidFill>
        <a:ln w="12700" cap="flat" cmpd="sng" algn="ctr">
          <a:solidFill>
            <a:schemeClr val="accent2">
              <a:hueOff val="1136232"/>
              <a:satOff val="-7896"/>
              <a:lumOff val="2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82556-8C86-E14E-9D46-B22AFCC651F6}">
      <dsp:nvSpPr>
        <dsp:cNvPr id="0" name=""/>
        <dsp:cNvSpPr/>
      </dsp:nvSpPr>
      <dsp:spPr>
        <a:xfrm>
          <a:off x="0" y="2831128"/>
          <a:ext cx="6495646" cy="94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300" kern="1200"/>
            <a:t>Højdespring</a:t>
          </a:r>
          <a:endParaRPr lang="en-US" sz="4300" kern="1200"/>
        </a:p>
      </dsp:txBody>
      <dsp:txXfrm>
        <a:off x="0" y="2831128"/>
        <a:ext cx="6495646" cy="943517"/>
      </dsp:txXfrm>
    </dsp:sp>
    <dsp:sp modelId="{3C08EF19-9F33-F04A-BEE7-80C29D09603A}">
      <dsp:nvSpPr>
        <dsp:cNvPr id="0" name=""/>
        <dsp:cNvSpPr/>
      </dsp:nvSpPr>
      <dsp:spPr>
        <a:xfrm>
          <a:off x="0" y="3774646"/>
          <a:ext cx="6495646" cy="0"/>
        </a:xfrm>
        <a:prstGeom prst="line">
          <a:avLst/>
        </a:prstGeom>
        <a:solidFill>
          <a:schemeClr val="accent2">
            <a:hueOff val="1514976"/>
            <a:satOff val="-10528"/>
            <a:lumOff val="390"/>
            <a:alphaOff val="0"/>
          </a:schemeClr>
        </a:solidFill>
        <a:ln w="12700" cap="flat" cmpd="sng" algn="ctr">
          <a:solidFill>
            <a:schemeClr val="accent2">
              <a:hueOff val="1514976"/>
              <a:satOff val="-10528"/>
              <a:lumOff val="3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7FEEF-940F-204D-BFB1-8B1441D9163F}">
      <dsp:nvSpPr>
        <dsp:cNvPr id="0" name=""/>
        <dsp:cNvSpPr/>
      </dsp:nvSpPr>
      <dsp:spPr>
        <a:xfrm>
          <a:off x="0" y="3774646"/>
          <a:ext cx="6495646" cy="94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300" kern="1200"/>
            <a:t>Sprint</a:t>
          </a:r>
          <a:endParaRPr lang="en-US" sz="4300" kern="1200"/>
        </a:p>
      </dsp:txBody>
      <dsp:txXfrm>
        <a:off x="0" y="3774646"/>
        <a:ext cx="6495646" cy="943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5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7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2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8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2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2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10/6/24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10/6/24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9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82" r:id="rId6"/>
    <p:sldLayoutId id="2147483677" r:id="rId7"/>
    <p:sldLayoutId id="2147483678" r:id="rId8"/>
    <p:sldLayoutId id="2147483679" r:id="rId9"/>
    <p:sldLayoutId id="2147483681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zxGWaOTaocs&amp;ab_channel=EurosportFran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g56UzZr1Hw&amp;ab_channel=MUI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6Wod_9o6GU&amp;ab_channel=Olympic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297213-B630-4CFA-8FE1-099659C5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B540F-7C03-6322-CC00-FDDB32EA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79" b="1242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781" y="-257784"/>
            <a:ext cx="6857999" cy="7373570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73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E2EE4-8DDF-3D08-B81B-26C3D9BB3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3928770"/>
            <a:ext cx="5127674" cy="2129129"/>
          </a:xfrm>
        </p:spPr>
        <p:txBody>
          <a:bodyPr anchor="b">
            <a:normAutofit/>
          </a:bodyPr>
          <a:lstStyle/>
          <a:p>
            <a:r>
              <a:rPr lang="da-DK" sz="5400" dirty="0">
                <a:solidFill>
                  <a:srgbClr val="FFFFFF"/>
                </a:solidFill>
              </a:rPr>
              <a:t>OL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41F6E20-E4EA-BBE1-8733-EDC241E5B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186" y="952506"/>
            <a:ext cx="5127674" cy="1338358"/>
          </a:xfrm>
        </p:spPr>
        <p:txBody>
          <a:bodyPr anchor="t"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Opsamling og teori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3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F2D5967-D287-4BDA-8914-854D6EC8A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A9C5B-DEA5-2074-8630-9C88BC8C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0976"/>
            <a:ext cx="3718560" cy="2245737"/>
          </a:xfrm>
        </p:spPr>
        <p:txBody>
          <a:bodyPr>
            <a:normAutofit/>
          </a:bodyPr>
          <a:lstStyle/>
          <a:p>
            <a:r>
              <a:rPr lang="da-DK" sz="2800" dirty="0"/>
              <a:t>Hvorfor mande og kvindekategorier i sport?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538056-4BE2-4156-9522-75617E95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7">
            <a:extLst>
              <a:ext uri="{FF2B5EF4-FFF2-40B4-BE49-F238E27FC236}">
                <a16:creationId xmlns:a16="http://schemas.microsoft.com/office/drawing/2014/main" id="{22996255-E734-AA34-EC57-3750BF19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37" y="3429000"/>
            <a:ext cx="3521564" cy="263694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Skal </a:t>
            </a:r>
            <a:r>
              <a:rPr lang="en-US" dirty="0" err="1"/>
              <a:t>denne</a:t>
            </a:r>
            <a:r>
              <a:rPr lang="en-US" dirty="0"/>
              <a:t> person have </a:t>
            </a:r>
            <a:r>
              <a:rPr lang="en-US" dirty="0" err="1"/>
              <a:t>lov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at </a:t>
            </a:r>
            <a:r>
              <a:rPr lang="en-US" dirty="0" err="1"/>
              <a:t>bokse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kvindekategorien</a:t>
            </a:r>
            <a:r>
              <a:rPr lang="en-US" dirty="0"/>
              <a:t>? </a:t>
            </a:r>
          </a:p>
          <a:p>
            <a:r>
              <a:rPr lang="en-US" dirty="0">
                <a:hlinkClick r:id="rId2"/>
              </a:rPr>
              <a:t>https://www.youtube.com/watch?v=zxGWaOTaocs&amp;ab_channel=EurosportFrance</a:t>
            </a:r>
            <a:endParaRPr lang="en-US" dirty="0"/>
          </a:p>
          <a:p>
            <a:r>
              <a:rPr lang="en-US" dirty="0" err="1"/>
              <a:t>Reasearch</a:t>
            </a:r>
            <a:r>
              <a:rPr lang="en-US" dirty="0"/>
              <a:t> 10 min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derefter</a:t>
            </a:r>
            <a:r>
              <a:rPr lang="en-US" dirty="0"/>
              <a:t> </a:t>
            </a:r>
            <a:r>
              <a:rPr lang="en-US" dirty="0" err="1"/>
              <a:t>diskussion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61000C0-5FD9-6103-C1CB-9F27FBD3B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979" y="952500"/>
            <a:ext cx="6381751" cy="51053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40FC25-B92B-49CA-9B3B-580CCD12F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25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011A86-DB53-41C7-94D9-9B8BF9DF1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58B9E-C015-412F-9B81-E40D361E9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67AA636-AE81-5559-E4B2-AB9B247E9D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7111" r="-1" b="-1"/>
          <a:stretch/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2FD6B0-0B84-8D8A-CEAC-FF887BA0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804105" cy="182879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Hvordan bedømmer man breakdance til OL?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4332FE-82B3-4EC0-8568-D8763144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7700" y="677785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E91A64-6609-0C08-01AA-EC5A2DF42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895600"/>
            <a:ext cx="4804104" cy="31623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hlinkClick r:id="rId3"/>
              </a:rPr>
              <a:t>Se video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  <a:hlinkClick r:id="rId4"/>
              </a:rPr>
              <a:t>Sådan</a:t>
            </a:r>
            <a:r>
              <a:rPr lang="en-US" dirty="0">
                <a:solidFill>
                  <a:srgbClr val="FFFFFF"/>
                </a:solidFill>
                <a:hlinkClick r:id="rId4"/>
              </a:rPr>
              <a:t> </a:t>
            </a:r>
            <a:r>
              <a:rPr lang="en-US" dirty="0" err="1">
                <a:solidFill>
                  <a:srgbClr val="FFFFFF"/>
                </a:solidFill>
                <a:hlinkClick r:id="rId4"/>
              </a:rPr>
              <a:t>danser</a:t>
            </a:r>
            <a:r>
              <a:rPr lang="en-US" dirty="0">
                <a:solidFill>
                  <a:srgbClr val="FFFFFF"/>
                </a:solidFill>
                <a:hlinkClick r:id="rId4"/>
              </a:rPr>
              <a:t> de </a:t>
            </a:r>
            <a:r>
              <a:rPr lang="en-US" dirty="0" err="1">
                <a:solidFill>
                  <a:srgbClr val="FFFFFF"/>
                </a:solidFill>
                <a:hlinkClick r:id="rId4"/>
              </a:rPr>
              <a:t>andre</a:t>
            </a:r>
            <a:r>
              <a:rPr lang="en-US" dirty="0">
                <a:solidFill>
                  <a:srgbClr val="FFFFFF"/>
                </a:solidFill>
                <a:hlinkClick r:id="rId4"/>
              </a:rPr>
              <a:t> breakdance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5E59FA-8FDE-43F6-BEAF-F8D715BA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7633"/>
            <a:ext cx="1090506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74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9B1F2-665B-4FBB-ACC6-BEE3112B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A73460-97F6-83EA-C950-E568A4474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0976"/>
            <a:ext cx="5547359" cy="1766587"/>
          </a:xfrm>
        </p:spPr>
        <p:txBody>
          <a:bodyPr>
            <a:normAutofit/>
          </a:bodyPr>
          <a:lstStyle/>
          <a:p>
            <a:r>
              <a:rPr lang="da-DK" dirty="0"/>
              <a:t>Gruppearbejde: To opgaver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F20DFB-5301-4092-ACCB-8FB5CBDE3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ACD36A-621E-E9AB-917F-CB5DCA1DB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2895600"/>
            <a:ext cx="5547359" cy="3162300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I deles nu i grupper, som skal arbejde med de to tekster: </a:t>
            </a:r>
          </a:p>
          <a:p>
            <a:pPr marL="457200" indent="-457200">
              <a:buAutoNum type="arabicParenR"/>
            </a:pPr>
            <a:r>
              <a:rPr lang="da-DK" dirty="0"/>
              <a:t>”OL-historien” </a:t>
            </a:r>
          </a:p>
          <a:p>
            <a:pPr marL="457200" indent="-457200">
              <a:buAutoNum type="arabicParenR"/>
            </a:pPr>
            <a:r>
              <a:rPr lang="da-DK" dirty="0"/>
              <a:t>”Doping/Epo”</a:t>
            </a:r>
          </a:p>
          <a:p>
            <a:pPr marL="457200" indent="-457200">
              <a:buAutoNum type="arabicParenR"/>
            </a:pPr>
            <a:r>
              <a:rPr lang="da-DK" dirty="0"/>
              <a:t>Man skal forberede 6 spørgsmål til til sin egen tekst og øve sig på, at kunne svare på spørgsmål til den modsatte tekst.</a:t>
            </a:r>
          </a:p>
          <a:p>
            <a:pPr marL="457200" indent="-457200">
              <a:buAutoNum type="arabicParenR"/>
            </a:pPr>
            <a:r>
              <a:rPr lang="da-DK" dirty="0"/>
              <a:t>Matrix-grupper</a:t>
            </a:r>
          </a:p>
          <a:p>
            <a:pPr marL="457200" indent="-457200">
              <a:buAutoNum type="arabicParenR"/>
            </a:pPr>
            <a:endParaRPr lang="da-DK" dirty="0"/>
          </a:p>
          <a:p>
            <a:pPr marL="457200" indent="-457200">
              <a:buAutoNum type="arabicParenR"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4BD0F3C-9DE9-DA0A-3F7E-F2092EA83A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255" r="-1" b="2423"/>
          <a:stretch/>
        </p:blipFill>
        <p:spPr>
          <a:xfrm>
            <a:off x="6738682" y="952500"/>
            <a:ext cx="4812827" cy="239606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288F089-4695-5C81-3297-0547DB5337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755" r="-2" b="17497"/>
          <a:stretch/>
        </p:blipFill>
        <p:spPr>
          <a:xfrm>
            <a:off x="6741570" y="3509433"/>
            <a:ext cx="4802730" cy="254846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269EEA-1BDB-4A4E-A4F0-C12509545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16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F4D78B51-28A3-4382-B7F8-EE9E6EF8E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0961A-E9F6-6EB0-E757-7A5274B2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3429000"/>
            <a:ext cx="3264823" cy="2686574"/>
          </a:xfrm>
        </p:spPr>
        <p:txBody>
          <a:bodyPr anchor="b">
            <a:normAutofit/>
          </a:bodyPr>
          <a:lstStyle/>
          <a:p>
            <a:r>
              <a:rPr lang="da-DK" sz="2800" dirty="0"/>
              <a:t>Repetition: Teknik i atletik:</a:t>
            </a:r>
            <a:br>
              <a:rPr lang="da-DK" sz="2800" dirty="0"/>
            </a:br>
            <a:br>
              <a:rPr lang="da-DK" sz="2800" dirty="0"/>
            </a:br>
            <a:r>
              <a:rPr lang="da-DK" sz="2800" dirty="0"/>
              <a:t>Kig på siderne (i Lectio) fra idrætslektionerne:</a:t>
            </a:r>
            <a:br>
              <a:rPr lang="en-US" sz="2800" dirty="0"/>
            </a:br>
            <a:endParaRPr lang="da-DK" sz="2800" dirty="0"/>
          </a:p>
        </p:txBody>
      </p:sp>
      <p:cxnSp>
        <p:nvCxnSpPr>
          <p:cNvPr id="34" name="Straight Connector 28">
            <a:extLst>
              <a:ext uri="{FF2B5EF4-FFF2-40B4-BE49-F238E27FC236}">
                <a16:creationId xmlns:a16="http://schemas.microsoft.com/office/drawing/2014/main" id="{A1503401-32C1-4CCE-82A2-D29114745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0">
            <a:extLst>
              <a:ext uri="{FF2B5EF4-FFF2-40B4-BE49-F238E27FC236}">
                <a16:creationId xmlns:a16="http://schemas.microsoft.com/office/drawing/2014/main" id="{19733AA1-5CFF-4B81-91E8-1421E63F9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CE980569-2960-1E18-7A84-86DE886024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188291"/>
              </p:ext>
            </p:extLst>
          </p:nvPr>
        </p:nvGraphicFramePr>
        <p:xfrm>
          <a:off x="5048655" y="1065203"/>
          <a:ext cx="6495646" cy="471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77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22BA1-C63D-BAD3-7C1A-42DAD3A7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tænker I om dette evalueringsskema?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0910A830-A6AB-414E-AB60-519B4FCBC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226" y="1550504"/>
            <a:ext cx="9144201" cy="50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0519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nalogousFromRegularSeedRightStep">
      <a:dk1>
        <a:srgbClr val="000000"/>
      </a:dk1>
      <a:lt1>
        <a:srgbClr val="FFFFFF"/>
      </a:lt1>
      <a:dk2>
        <a:srgbClr val="413124"/>
      </a:dk2>
      <a:lt2>
        <a:srgbClr val="E2E5E8"/>
      </a:lt2>
      <a:accent1>
        <a:srgbClr val="E77D29"/>
      </a:accent1>
      <a:accent2>
        <a:srgbClr val="B7A014"/>
      </a:accent2>
      <a:accent3>
        <a:srgbClr val="86AE1F"/>
      </a:accent3>
      <a:accent4>
        <a:srgbClr val="46B714"/>
      </a:accent4>
      <a:accent5>
        <a:srgbClr val="21BC32"/>
      </a:accent5>
      <a:accent6>
        <a:srgbClr val="14BA6C"/>
      </a:accent6>
      <a:hlink>
        <a:srgbClr val="3F86BF"/>
      </a:hlink>
      <a:folHlink>
        <a:srgbClr val="7F7F7F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144</Words>
  <Application>Microsoft Macintosh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Amasis MT Pro Medium</vt:lpstr>
      <vt:lpstr>Arial</vt:lpstr>
      <vt:lpstr>Univers Light</vt:lpstr>
      <vt:lpstr>TribuneVTI</vt:lpstr>
      <vt:lpstr>OL</vt:lpstr>
      <vt:lpstr>Hvorfor mande og kvindekategorier i sport?</vt:lpstr>
      <vt:lpstr>Hvordan bedømmer man breakdance til OL?</vt:lpstr>
      <vt:lpstr>Gruppearbejde: To opgaver</vt:lpstr>
      <vt:lpstr>Repetition: Teknik i atletik:  Kig på siderne (i Lectio) fra idrætslektionerne: </vt:lpstr>
      <vt:lpstr>Hvad tænker I om dette evalueringsskema?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Hans Peter Søgård Andersen HP</dc:creator>
  <cp:lastModifiedBy>Hans Peter Søgård Andersen HP</cp:lastModifiedBy>
  <cp:revision>1</cp:revision>
  <dcterms:created xsi:type="dcterms:W3CDTF">2024-10-06T20:23:29Z</dcterms:created>
  <dcterms:modified xsi:type="dcterms:W3CDTF">2024-10-06T20:55:11Z</dcterms:modified>
</cp:coreProperties>
</file>