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58"/>
  </p:normalViewPr>
  <p:slideViewPr>
    <p:cSldViewPr snapToGrid="0">
      <p:cViewPr varScale="1">
        <p:scale>
          <a:sx n="93" d="100"/>
          <a:sy n="93" d="100"/>
        </p:scale>
        <p:origin x="216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533A46-9DC0-B871-2BF2-4D5AE02AE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1778A3-7567-1AA1-96AC-CCA9B04BBA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EB675B-D111-24DB-7A04-C4DCCC02B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20E075A-DEB0-6A33-747A-0E69722B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F6A3CD-3017-8000-6681-F65F8296C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365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95AE4E-BB0A-D6AC-8CFA-DAAB0A4BD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11D1B52-6886-1E19-24BC-450C0F936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936757E-D8F8-0F0E-CBD3-1FBA33003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C763762-42FD-10EC-8519-0A061A378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A744E31-E384-E993-79A1-4243F6D40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0956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80C7986-11D0-017D-CFF7-9D3C14B35E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D676FD0-6A15-7A24-AC3A-5300222B58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2987F8-6431-D56A-DD98-32C385BD9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48C6DA3-1F61-BD2A-6656-8C2B2AAB9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11C7A4C-52FF-AB3C-6A36-58097FE55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3055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B53790-60BA-0366-7587-AA4F1F597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5B06DA-C3F5-65D6-14BA-4AE44175F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E79B9E-D0AA-E317-34DE-1F65E0E97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95E5849-9F59-C92F-5FD4-AC8687D56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93C9D91-CE47-688C-316E-05D4A92CD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4712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2288A0-35E4-CC53-752F-3187D8A42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2D0FFAD-2E0D-517A-119D-259BF8E72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F4E11B4-C89E-F704-B0D2-CF6AAFCC8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1B7F6E-F110-ED77-947C-893B5A478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729E5DC-054D-7FEB-FD3C-8BDDEE98A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108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3FF132-47D9-7770-2399-014DBF823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0BE5A50-5689-587D-8EBD-95E9EF66C5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F14A39F-8D36-E60D-206A-7FD2E8489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12DCDA3-C78C-FC86-B0A8-6135D6C38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121A98B-EC8B-98E2-5EE1-48A7D3DB3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2F935E1-1FC5-8B93-CA2C-6770CE6B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360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8DAC2C-7D08-CFD3-1B79-AB8F5E754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904A29E-0A87-3581-3CAC-30DCD4DD6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BE974AC-80E6-C035-48BE-C0C596FB6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BBF162D-C803-DEA8-9FFB-D17DFDC9B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1AF3018-BFCC-FC85-CE86-83CA44E794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5FC38AE-3A23-10C3-205B-CE437ED53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E136092-22EF-83FC-7CCF-373D9F89E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94748F5-4955-F0F8-E108-CF59D559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495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65F308-2D1F-1924-7A60-5AEEE2315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21304A3-62BF-F174-D1E0-E05AE4105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C1B2000-65C3-9859-AAC1-0A142270C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2D27D07-1987-3084-4D5D-7F8419C6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964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3250130-41FC-E65F-6E68-A7AF80093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42C89A0-6207-F6E5-F5BF-C1D200862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AF34393-2174-70DB-9B4C-70552B4F2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898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4E0AB0-6C46-BF30-4678-452FA741D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40EFB12-C3F1-5B64-07B3-AA628CD72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80204D0-6F26-3B83-9670-B21E0F652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252A3E4-E738-347A-ACB0-ECFD29141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EB32986-D9E5-E3E6-909B-DECE5E34D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E155D62-FDA3-8374-A838-9854EF49F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9480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9E6931-2784-20B2-B3E5-8D01168C6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153F123-B833-C37E-3E8D-8F29BC5D7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0038A87-FE39-4E7F-2B10-05F26676CE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157A188-437D-1FCB-6C2E-470CBFF18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0DF2555-3CE3-EC36-C87B-18F6D1683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26BDE87-8B93-6094-7B0A-7411A8FD6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047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E840FE4-8D09-085E-BD17-E5127AF81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B685315-F959-BDA9-8EC3-B5185AB0D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AD1BFC6-39CE-E5DC-2918-1D1692B9B7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39C6B2-1500-A84C-84A9-EDB6FE8A90F2}" type="datetimeFigureOut">
              <a:rPr lang="da-DK" smtClean="0"/>
              <a:t>07.01.2025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0DFBFA8-03B2-4280-AB25-ACC88246B6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ACF86B5-9295-95AD-1C91-F905B0BAAB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CC91B9-0FD6-154E-A9EE-2F5BBEB9D0A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3899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021E8C97-17C3-BFDF-5861-88845A70C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7" y="223174"/>
            <a:ext cx="8666018" cy="6411652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A0B9F0AB-8DE1-C823-13CE-5E844F4E315F}"/>
              </a:ext>
            </a:extLst>
          </p:cNvPr>
          <p:cNvSpPr txBox="1"/>
          <p:nvPr/>
        </p:nvSpPr>
        <p:spPr>
          <a:xfrm>
            <a:off x="4682835" y="1751270"/>
            <a:ext cx="7135092" cy="452431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2400" b="1" dirty="0"/>
              <a:t>Opgaver:</a:t>
            </a:r>
          </a:p>
          <a:p>
            <a:r>
              <a:rPr lang="da-DK" sz="2400" dirty="0"/>
              <a:t>Øvelse 2.2.6 (a-j) 		(brug </a:t>
            </a:r>
            <a:r>
              <a:rPr lang="da-DK" sz="2400" dirty="0" err="1"/>
              <a:t>regneregl</a:t>
            </a:r>
            <a:r>
              <a:rPr lang="da-DK" sz="2400" dirty="0"/>
              <a:t> 7)</a:t>
            </a:r>
          </a:p>
          <a:p>
            <a:r>
              <a:rPr lang="da-DK" sz="2400" dirty="0"/>
              <a:t>Øvelse 2.2.7			(brug </a:t>
            </a:r>
            <a:r>
              <a:rPr lang="da-DK" sz="2400" dirty="0" err="1"/>
              <a:t>regneregl</a:t>
            </a:r>
            <a:r>
              <a:rPr lang="da-DK" sz="2400" dirty="0"/>
              <a:t> 8)</a:t>
            </a:r>
          </a:p>
          <a:p>
            <a:r>
              <a:rPr lang="da-DK" sz="2400" dirty="0"/>
              <a:t>Øvelse 2.2.8 (</a:t>
            </a:r>
            <a:r>
              <a:rPr lang="da-DK" sz="2400" dirty="0" err="1"/>
              <a:t>a-f</a:t>
            </a:r>
            <a:r>
              <a:rPr lang="da-DK" sz="2400" dirty="0"/>
              <a:t>) 		(brug </a:t>
            </a:r>
            <a:r>
              <a:rPr lang="da-DK" sz="2400" dirty="0" err="1"/>
              <a:t>regneregl</a:t>
            </a:r>
            <a:r>
              <a:rPr lang="da-DK" sz="2400" dirty="0"/>
              <a:t> 9)</a:t>
            </a:r>
          </a:p>
          <a:p>
            <a:r>
              <a:rPr lang="da-DK" sz="2400" dirty="0"/>
              <a:t>Øvelse 2.2.9</a:t>
            </a:r>
          </a:p>
          <a:p>
            <a:endParaRPr lang="da-DK" sz="2400" dirty="0"/>
          </a:p>
          <a:p>
            <a:r>
              <a:rPr lang="da-DK" sz="2400" dirty="0"/>
              <a:t>Øvelse 2.2.11		(Brug sætning 3 </a:t>
            </a:r>
            <a:r>
              <a:rPr lang="da-DK" sz="2400" dirty="0" err="1"/>
              <a:t>kaptitel</a:t>
            </a:r>
            <a:r>
              <a:rPr lang="da-DK" sz="2400" dirty="0"/>
              <a:t> 2.2.3)	</a:t>
            </a:r>
          </a:p>
          <a:p>
            <a:endParaRPr lang="da-DK" sz="2400" dirty="0"/>
          </a:p>
          <a:p>
            <a:r>
              <a:rPr lang="da-DK" sz="2400" b="1" dirty="0">
                <a:solidFill>
                  <a:srgbClr val="C00000"/>
                </a:solidFill>
              </a:rPr>
              <a:t>Ekstra (udfordrende) opgaver</a:t>
            </a:r>
          </a:p>
          <a:p>
            <a:r>
              <a:rPr lang="da-DK" sz="2400" dirty="0">
                <a:solidFill>
                  <a:srgbClr val="C00000"/>
                </a:solidFill>
              </a:rPr>
              <a:t>2.2.6 (</a:t>
            </a:r>
            <a:r>
              <a:rPr lang="da-DK" sz="2400" dirty="0" err="1">
                <a:solidFill>
                  <a:srgbClr val="C00000"/>
                </a:solidFill>
              </a:rPr>
              <a:t>k-n</a:t>
            </a:r>
            <a:r>
              <a:rPr lang="da-DK" sz="2400" dirty="0">
                <a:solidFill>
                  <a:srgbClr val="C00000"/>
                </a:solidFill>
              </a:rPr>
              <a:t>)</a:t>
            </a:r>
            <a:r>
              <a:rPr lang="da-DK" sz="2400" b="1" dirty="0">
                <a:solidFill>
                  <a:srgbClr val="C00000"/>
                </a:solidFill>
              </a:rPr>
              <a:t> </a:t>
            </a:r>
          </a:p>
          <a:p>
            <a:r>
              <a:rPr lang="da-DK" sz="2400" dirty="0">
                <a:solidFill>
                  <a:srgbClr val="C00000"/>
                </a:solidFill>
              </a:rPr>
              <a:t>Øvelse 2.2.8 (g-j)</a:t>
            </a:r>
            <a:endParaRPr lang="da-DK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407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64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Johannes Kruse JKR</dc:creator>
  <cp:lastModifiedBy>Johannes Kruse JKR</cp:lastModifiedBy>
  <cp:revision>1</cp:revision>
  <dcterms:created xsi:type="dcterms:W3CDTF">2025-01-07T10:41:26Z</dcterms:created>
  <dcterms:modified xsi:type="dcterms:W3CDTF">2025-01-07T10:52:58Z</dcterms:modified>
</cp:coreProperties>
</file>