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da-D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emlayout 2 - Marker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3"/>
    <p:restoredTop sz="94658"/>
  </p:normalViewPr>
  <p:slideViewPr>
    <p:cSldViewPr snapToGrid="0">
      <p:cViewPr varScale="1">
        <p:scale>
          <a:sx n="120" d="100"/>
          <a:sy n="120" d="100"/>
        </p:scale>
        <p:origin x="1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FE99B53-E3BB-0F95-B982-DB4D10D04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Undertitel 2">
            <a:extLst>
              <a:ext uri="{FF2B5EF4-FFF2-40B4-BE49-F238E27FC236}">
                <a16:creationId xmlns:a16="http://schemas.microsoft.com/office/drawing/2014/main" id="{434D0E88-5AE2-552B-EAF5-C1DB38D22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a-DK"/>
              <a:t>Klik for at redigere undertiteltypografien i masteren</a:t>
            </a:r>
          </a:p>
        </p:txBody>
      </p:sp>
      <p:sp>
        <p:nvSpPr>
          <p:cNvPr id="4" name="Pladsholder til dato 3">
            <a:extLst>
              <a:ext uri="{FF2B5EF4-FFF2-40B4-BE49-F238E27FC236}">
                <a16:creationId xmlns:a16="http://schemas.microsoft.com/office/drawing/2014/main" id="{3260DF21-D6B9-4815-BDE8-9FBAAEB47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5" name="Pladsholder til sidefod 4">
            <a:extLst>
              <a:ext uri="{FF2B5EF4-FFF2-40B4-BE49-F238E27FC236}">
                <a16:creationId xmlns:a16="http://schemas.microsoft.com/office/drawing/2014/main" id="{7FAA8A36-BC37-ACE7-48E6-0726EAB3E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>
            <a:extLst>
              <a:ext uri="{FF2B5EF4-FFF2-40B4-BE49-F238E27FC236}">
                <a16:creationId xmlns:a16="http://schemas.microsoft.com/office/drawing/2014/main" id="{E44AC750-CACF-3C17-1CE8-6D625FE0F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678618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og indholds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B755457-E3C9-59FE-0348-4789DDE21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76E3DAA0-522D-CA42-EAB7-205CB4786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>
            <a:extLst>
              <a:ext uri="{FF2B5EF4-FFF2-40B4-BE49-F238E27FC236}">
                <a16:creationId xmlns:a16="http://schemas.microsoft.com/office/drawing/2014/main" id="{464D9CED-ED0F-A7AB-7A64-69D706CD4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5" name="Pladsholder til sidefod 4">
            <a:extLst>
              <a:ext uri="{FF2B5EF4-FFF2-40B4-BE49-F238E27FC236}">
                <a16:creationId xmlns:a16="http://schemas.microsoft.com/office/drawing/2014/main" id="{07F80DF2-5CAC-65E5-F008-55D78D495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>
            <a:extLst>
              <a:ext uri="{FF2B5EF4-FFF2-40B4-BE49-F238E27FC236}">
                <a16:creationId xmlns:a16="http://schemas.microsoft.com/office/drawing/2014/main" id="{E2BCD6DD-284F-02BB-82CB-C96DA3788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145404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8E12214-D49F-92F8-4A11-D18730457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F464A879-6837-59CB-9E96-9E558D95ED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4" name="Pladsholder til dato 3">
            <a:extLst>
              <a:ext uri="{FF2B5EF4-FFF2-40B4-BE49-F238E27FC236}">
                <a16:creationId xmlns:a16="http://schemas.microsoft.com/office/drawing/2014/main" id="{CD938910-FCC4-7746-47CB-3F7D12634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5" name="Pladsholder til sidefod 4">
            <a:extLst>
              <a:ext uri="{FF2B5EF4-FFF2-40B4-BE49-F238E27FC236}">
                <a16:creationId xmlns:a16="http://schemas.microsoft.com/office/drawing/2014/main" id="{0CBBEF1B-8750-C63E-FF36-8D383BEB5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>
            <a:extLst>
              <a:ext uri="{FF2B5EF4-FFF2-40B4-BE49-F238E27FC236}">
                <a16:creationId xmlns:a16="http://schemas.microsoft.com/office/drawing/2014/main" id="{71A272C6-363D-48DE-6A4A-929224AD3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528986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99B8195-FBDA-A9A2-1A2A-38EC86B14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73ACEBD9-E6DE-F05A-B164-4DEF5A356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indhold 3">
            <a:extLst>
              <a:ext uri="{FF2B5EF4-FFF2-40B4-BE49-F238E27FC236}">
                <a16:creationId xmlns:a16="http://schemas.microsoft.com/office/drawing/2014/main" id="{88CD9894-78B6-46E6-1DF5-ACE5C8D60F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5" name="Pladsholder til dato 4">
            <a:extLst>
              <a:ext uri="{FF2B5EF4-FFF2-40B4-BE49-F238E27FC236}">
                <a16:creationId xmlns:a16="http://schemas.microsoft.com/office/drawing/2014/main" id="{A5699DDB-A5CE-B09C-F23A-82CF33998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6" name="Pladsholder til sidefod 5">
            <a:extLst>
              <a:ext uri="{FF2B5EF4-FFF2-40B4-BE49-F238E27FC236}">
                <a16:creationId xmlns:a16="http://schemas.microsoft.com/office/drawing/2014/main" id="{C9ED0E8D-C2D3-999D-3A5E-3083F3684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7" name="Pladsholder til slidenummer 6">
            <a:extLst>
              <a:ext uri="{FF2B5EF4-FFF2-40B4-BE49-F238E27FC236}">
                <a16:creationId xmlns:a16="http://schemas.microsoft.com/office/drawing/2014/main" id="{C8F6D5CB-178D-A475-E9D6-9DE8888E3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218916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672DF34-FD36-160A-AAD4-57068BF7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D41D6FC1-1ED2-D613-B4BE-54E81B16B8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4" name="Pladsholder til indhold 3">
            <a:extLst>
              <a:ext uri="{FF2B5EF4-FFF2-40B4-BE49-F238E27FC236}">
                <a16:creationId xmlns:a16="http://schemas.microsoft.com/office/drawing/2014/main" id="{5C1E0833-7184-F2D7-59E3-4BCB9048D5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5" name="Pladsholder til tekst 4">
            <a:extLst>
              <a:ext uri="{FF2B5EF4-FFF2-40B4-BE49-F238E27FC236}">
                <a16:creationId xmlns:a16="http://schemas.microsoft.com/office/drawing/2014/main" id="{EB30D1A3-B30A-8544-2A6D-5A0D494097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6" name="Pladsholder til indhold 5">
            <a:extLst>
              <a:ext uri="{FF2B5EF4-FFF2-40B4-BE49-F238E27FC236}">
                <a16:creationId xmlns:a16="http://schemas.microsoft.com/office/drawing/2014/main" id="{1409C2C9-5B3C-C31C-DBF0-9EDAB17C9F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7" name="Pladsholder til dato 6">
            <a:extLst>
              <a:ext uri="{FF2B5EF4-FFF2-40B4-BE49-F238E27FC236}">
                <a16:creationId xmlns:a16="http://schemas.microsoft.com/office/drawing/2014/main" id="{A632A36F-05E9-383C-B624-797779265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8" name="Pladsholder til sidefod 7">
            <a:extLst>
              <a:ext uri="{FF2B5EF4-FFF2-40B4-BE49-F238E27FC236}">
                <a16:creationId xmlns:a16="http://schemas.microsoft.com/office/drawing/2014/main" id="{7B545C13-FD7E-0645-E06C-63ED85BF5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9" name="Pladsholder til slidenummer 8">
            <a:extLst>
              <a:ext uri="{FF2B5EF4-FFF2-40B4-BE49-F238E27FC236}">
                <a16:creationId xmlns:a16="http://schemas.microsoft.com/office/drawing/2014/main" id="{3F356F8F-1710-7039-2ECF-86B2297BF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616969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280A74F-81DD-8A46-5CE7-4FCDFB50F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dato 2">
            <a:extLst>
              <a:ext uri="{FF2B5EF4-FFF2-40B4-BE49-F238E27FC236}">
                <a16:creationId xmlns:a16="http://schemas.microsoft.com/office/drawing/2014/main" id="{05F97272-2B72-4546-9C63-D8EC0154E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4" name="Pladsholder til sidefod 3">
            <a:extLst>
              <a:ext uri="{FF2B5EF4-FFF2-40B4-BE49-F238E27FC236}">
                <a16:creationId xmlns:a16="http://schemas.microsoft.com/office/drawing/2014/main" id="{B9CECE53-DE65-0F87-8849-18753049A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5" name="Pladsholder til slidenummer 4">
            <a:extLst>
              <a:ext uri="{FF2B5EF4-FFF2-40B4-BE49-F238E27FC236}">
                <a16:creationId xmlns:a16="http://schemas.microsoft.com/office/drawing/2014/main" id="{9F5C74D0-92D2-730B-3BDC-B2EF3447C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837659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dato 1">
            <a:extLst>
              <a:ext uri="{FF2B5EF4-FFF2-40B4-BE49-F238E27FC236}">
                <a16:creationId xmlns:a16="http://schemas.microsoft.com/office/drawing/2014/main" id="{EBB88BD7-F5BD-4273-3E91-B643D0963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3" name="Pladsholder til sidefod 2">
            <a:extLst>
              <a:ext uri="{FF2B5EF4-FFF2-40B4-BE49-F238E27FC236}">
                <a16:creationId xmlns:a16="http://schemas.microsoft.com/office/drawing/2014/main" id="{B95DC231-9FB2-8EA6-DEBA-20249078A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Pladsholder til slidenummer 3">
            <a:extLst>
              <a:ext uri="{FF2B5EF4-FFF2-40B4-BE49-F238E27FC236}">
                <a16:creationId xmlns:a16="http://schemas.microsoft.com/office/drawing/2014/main" id="{C1FABCB8-6877-6253-2BAF-7E05E085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188502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dhold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2073547-0AE9-AA51-19AD-6EF82BC37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4FFC7E0D-1891-AD31-BCB9-C6C08DD54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tekst 3">
            <a:extLst>
              <a:ext uri="{FF2B5EF4-FFF2-40B4-BE49-F238E27FC236}">
                <a16:creationId xmlns:a16="http://schemas.microsoft.com/office/drawing/2014/main" id="{76010719-0197-14A7-9733-2587DD6EB6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5" name="Pladsholder til dato 4">
            <a:extLst>
              <a:ext uri="{FF2B5EF4-FFF2-40B4-BE49-F238E27FC236}">
                <a16:creationId xmlns:a16="http://schemas.microsoft.com/office/drawing/2014/main" id="{981CC0F6-54CA-30D3-A956-C0E515479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6" name="Pladsholder til sidefod 5">
            <a:extLst>
              <a:ext uri="{FF2B5EF4-FFF2-40B4-BE49-F238E27FC236}">
                <a16:creationId xmlns:a16="http://schemas.microsoft.com/office/drawing/2014/main" id="{122887C0-7A7F-B729-DB89-47D78BD25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7" name="Pladsholder til slidenummer 6">
            <a:extLst>
              <a:ext uri="{FF2B5EF4-FFF2-40B4-BE49-F238E27FC236}">
                <a16:creationId xmlns:a16="http://schemas.microsoft.com/office/drawing/2014/main" id="{392B27EB-6974-3DDD-1F66-2C80C1A74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66679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8D3244-B404-8B06-239D-C8966A2F1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billede 2">
            <a:extLst>
              <a:ext uri="{FF2B5EF4-FFF2-40B4-BE49-F238E27FC236}">
                <a16:creationId xmlns:a16="http://schemas.microsoft.com/office/drawing/2014/main" id="{10C79559-D24E-56FA-08B8-1B9A43AF79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a-DK"/>
          </a:p>
        </p:txBody>
      </p:sp>
      <p:sp>
        <p:nvSpPr>
          <p:cNvPr id="4" name="Pladsholder til tekst 3">
            <a:extLst>
              <a:ext uri="{FF2B5EF4-FFF2-40B4-BE49-F238E27FC236}">
                <a16:creationId xmlns:a16="http://schemas.microsoft.com/office/drawing/2014/main" id="{D3C94DEB-9E7C-21C8-2F49-ACA83138FC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5" name="Pladsholder til dato 4">
            <a:extLst>
              <a:ext uri="{FF2B5EF4-FFF2-40B4-BE49-F238E27FC236}">
                <a16:creationId xmlns:a16="http://schemas.microsoft.com/office/drawing/2014/main" id="{E517BC5E-E795-D574-5930-D2D925511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6" name="Pladsholder til sidefod 5">
            <a:extLst>
              <a:ext uri="{FF2B5EF4-FFF2-40B4-BE49-F238E27FC236}">
                <a16:creationId xmlns:a16="http://schemas.microsoft.com/office/drawing/2014/main" id="{D48A39FF-9F64-2BEA-9B12-7E4CF006B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7" name="Pladsholder til slidenummer 6">
            <a:extLst>
              <a:ext uri="{FF2B5EF4-FFF2-40B4-BE49-F238E27FC236}">
                <a16:creationId xmlns:a16="http://schemas.microsoft.com/office/drawing/2014/main" id="{F5FC763E-98EB-2BB3-4D3C-33B21FE0D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112500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og lodre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4AFA5CF-16D0-D140-9D65-1C2B6103C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lodret titel 2">
            <a:extLst>
              <a:ext uri="{FF2B5EF4-FFF2-40B4-BE49-F238E27FC236}">
                <a16:creationId xmlns:a16="http://schemas.microsoft.com/office/drawing/2014/main" id="{0D3665E4-C6C2-9296-3A27-1177A0A9AA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>
            <a:extLst>
              <a:ext uri="{FF2B5EF4-FFF2-40B4-BE49-F238E27FC236}">
                <a16:creationId xmlns:a16="http://schemas.microsoft.com/office/drawing/2014/main" id="{A46E4000-C46C-5955-BF44-A99F62AB7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5" name="Pladsholder til sidefod 4">
            <a:extLst>
              <a:ext uri="{FF2B5EF4-FFF2-40B4-BE49-F238E27FC236}">
                <a16:creationId xmlns:a16="http://schemas.microsoft.com/office/drawing/2014/main" id="{1FACCB15-9880-0B4B-CD37-416229BB8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>
            <a:extLst>
              <a:ext uri="{FF2B5EF4-FFF2-40B4-BE49-F238E27FC236}">
                <a16:creationId xmlns:a16="http://schemas.microsoft.com/office/drawing/2014/main" id="{DA5120EB-FE1A-D244-8B94-BB6E18EB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9043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ret ti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ret titel 1">
            <a:extLst>
              <a:ext uri="{FF2B5EF4-FFF2-40B4-BE49-F238E27FC236}">
                <a16:creationId xmlns:a16="http://schemas.microsoft.com/office/drawing/2014/main" id="{439E15EE-7F5E-37BA-ECCA-870214D261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lodret titel 2">
            <a:extLst>
              <a:ext uri="{FF2B5EF4-FFF2-40B4-BE49-F238E27FC236}">
                <a16:creationId xmlns:a16="http://schemas.microsoft.com/office/drawing/2014/main" id="{6C385954-C6E3-1CC6-2305-8EAC1D4544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>
            <a:extLst>
              <a:ext uri="{FF2B5EF4-FFF2-40B4-BE49-F238E27FC236}">
                <a16:creationId xmlns:a16="http://schemas.microsoft.com/office/drawing/2014/main" id="{EAE1F248-649B-E5C2-8EE5-DA6A09453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5" name="Pladsholder til sidefod 4">
            <a:extLst>
              <a:ext uri="{FF2B5EF4-FFF2-40B4-BE49-F238E27FC236}">
                <a16:creationId xmlns:a16="http://schemas.microsoft.com/office/drawing/2014/main" id="{7524FDDE-31DE-86BA-8986-FDD9EF054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lidenummer 5">
            <a:extLst>
              <a:ext uri="{FF2B5EF4-FFF2-40B4-BE49-F238E27FC236}">
                <a16:creationId xmlns:a16="http://schemas.microsoft.com/office/drawing/2014/main" id="{71E3F4CF-9B0B-5679-1B10-CECA97EE0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337228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itel 1">
            <a:extLst>
              <a:ext uri="{FF2B5EF4-FFF2-40B4-BE49-F238E27FC236}">
                <a16:creationId xmlns:a16="http://schemas.microsoft.com/office/drawing/2014/main" id="{A84FB72C-FAC5-C24C-B30D-97CA0987A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a-DK"/>
              <a:t>Klik for at redigere titeltypografien i masteren</a:t>
            </a:r>
          </a:p>
        </p:txBody>
      </p:sp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6D30FEB4-9E0B-2F62-A3A9-DC4D8F9316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4" name="Pladsholder til dato 3">
            <a:extLst>
              <a:ext uri="{FF2B5EF4-FFF2-40B4-BE49-F238E27FC236}">
                <a16:creationId xmlns:a16="http://schemas.microsoft.com/office/drawing/2014/main" id="{E9D1A235-8C31-9B5E-C46A-3D4812058D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E18CAC-B165-FB42-A9CE-043B78B99D23}" type="datetimeFigureOut">
              <a:rPr lang="da-DK" smtClean="0"/>
              <a:t>16.01.2025</a:t>
            </a:fld>
            <a:endParaRPr lang="da-DK"/>
          </a:p>
        </p:txBody>
      </p:sp>
      <p:sp>
        <p:nvSpPr>
          <p:cNvPr id="5" name="Pladsholder til sidefod 4">
            <a:extLst>
              <a:ext uri="{FF2B5EF4-FFF2-40B4-BE49-F238E27FC236}">
                <a16:creationId xmlns:a16="http://schemas.microsoft.com/office/drawing/2014/main" id="{F0A91EC1-4906-1188-98F6-97E3A59016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a-DK"/>
          </a:p>
        </p:txBody>
      </p:sp>
      <p:sp>
        <p:nvSpPr>
          <p:cNvPr id="6" name="Pladsholder til slidenummer 5">
            <a:extLst>
              <a:ext uri="{FF2B5EF4-FFF2-40B4-BE49-F238E27FC236}">
                <a16:creationId xmlns:a16="http://schemas.microsoft.com/office/drawing/2014/main" id="{5DC659C8-323A-0D8A-F653-566BF99D9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E6A504-A5F9-FA41-987E-7936F1478077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520704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el 1">
            <a:extLst>
              <a:ext uri="{FF2B5EF4-FFF2-40B4-BE49-F238E27FC236}">
                <a16:creationId xmlns:a16="http://schemas.microsoft.com/office/drawing/2014/main" id="{466E5478-6291-D76B-EBF9-C549041D76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9869356"/>
              </p:ext>
            </p:extLst>
          </p:nvPr>
        </p:nvGraphicFramePr>
        <p:xfrm>
          <a:off x="2456121" y="1344568"/>
          <a:ext cx="7710967" cy="35096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00667">
                  <a:extLst>
                    <a:ext uri="{9D8B030D-6E8A-4147-A177-3AD203B41FA5}">
                      <a16:colId xmlns:a16="http://schemas.microsoft.com/office/drawing/2014/main" val="1368824294"/>
                    </a:ext>
                  </a:extLst>
                </a:gridCol>
                <a:gridCol w="2298700">
                  <a:extLst>
                    <a:ext uri="{9D8B030D-6E8A-4147-A177-3AD203B41FA5}">
                      <a16:colId xmlns:a16="http://schemas.microsoft.com/office/drawing/2014/main" val="1207412073"/>
                    </a:ext>
                  </a:extLst>
                </a:gridCol>
                <a:gridCol w="1955800">
                  <a:extLst>
                    <a:ext uri="{9D8B030D-6E8A-4147-A177-3AD203B41FA5}">
                      <a16:colId xmlns:a16="http://schemas.microsoft.com/office/drawing/2014/main" val="767306580"/>
                    </a:ext>
                  </a:extLst>
                </a:gridCol>
                <a:gridCol w="1955800">
                  <a:extLst>
                    <a:ext uri="{9D8B030D-6E8A-4147-A177-3AD203B41FA5}">
                      <a16:colId xmlns:a16="http://schemas.microsoft.com/office/drawing/2014/main" val="3876656128"/>
                    </a:ext>
                  </a:extLst>
                </a:gridCol>
              </a:tblGrid>
              <a:tr h="215900">
                <a:tc>
                  <a:txBody>
                    <a:bodyPr/>
                    <a:lstStyle/>
                    <a:p>
                      <a:pPr algn="l" fontAlgn="b"/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Hvid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Grøn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Orange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4192870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1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Alberte Kaas Dahlgaard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strike="noStrike" dirty="0">
                          <a:effectLst/>
                        </a:rPr>
                        <a:t>Ida Bach </a:t>
                      </a:r>
                      <a:r>
                        <a:rPr lang="en-US" sz="1200" u="none" strike="noStrike" dirty="0" err="1">
                          <a:effectLst/>
                        </a:rPr>
                        <a:t>Therkildsen</a:t>
                      </a:r>
                      <a:r>
                        <a:rPr lang="en-US" sz="1200" u="none" strike="noStrike" dirty="0">
                          <a:effectLst/>
                        </a:rPr>
                        <a:t> </a:t>
                      </a:r>
                      <a:endParaRPr lang="da-DK" dirty="0"/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Kristian Carlman Gregersen  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8334758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2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Andrea Schou Clemmensen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dirty="0">
                          <a:effectLst/>
                        </a:rPr>
                        <a:t>Anne Olivia Larsen      </a:t>
                      </a:r>
                      <a:endParaRPr lang="da-DK" dirty="0"/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Laura </a:t>
                      </a:r>
                      <a:r>
                        <a:rPr lang="da-DK" sz="12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Nøddebo</a:t>
                      </a:r>
                      <a:r>
                        <a:rPr lang="da-DK" sz="12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Mikkelsen    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6911479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3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Mathias Christian </a:t>
                      </a:r>
                      <a:r>
                        <a:rPr lang="en-US" sz="1200" u="none" strike="noStrike" dirty="0" err="1">
                          <a:effectLst/>
                        </a:rPr>
                        <a:t>Obling</a:t>
                      </a:r>
                      <a:r>
                        <a:rPr lang="en-US" sz="1200" u="none" strike="noStrike" dirty="0">
                          <a:effectLst/>
                        </a:rPr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dirty="0">
                          <a:effectLst/>
                        </a:rPr>
                        <a:t>Maya Krogh Nielsen   </a:t>
                      </a:r>
                      <a:endParaRPr lang="da-DK" dirty="0"/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Signe Damgaard Jørgensen  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5986444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4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Emma Rohde + Anil Zeciri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dirty="0">
                          <a:effectLst/>
                        </a:rPr>
                        <a:t>Isabella Gam Ravnholt</a:t>
                      </a:r>
                      <a:endParaRPr lang="da-DK" dirty="0"/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David Rasmussen  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233409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41262585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Gul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Blå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Rød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3807927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5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Emma Sofia </a:t>
                      </a:r>
                      <a:r>
                        <a:rPr lang="en-US" sz="1200" u="none" strike="noStrike" dirty="0" err="1">
                          <a:effectLst/>
                        </a:rPr>
                        <a:t>Albrechtsen</a:t>
                      </a:r>
                      <a:r>
                        <a:rPr lang="en-US" sz="1200" u="none" strike="noStrike" dirty="0">
                          <a:effectLst/>
                        </a:rPr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Lilje Schmidt Gedebjerg </a:t>
                      </a:r>
                    </a:p>
                  </a:txBody>
                  <a:tcPr marL="9525" marR="9525" marT="9525" anchor="b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a-DK" sz="12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Freja Koustrup Nielsen </a:t>
                      </a:r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7741865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6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Clara </a:t>
                      </a:r>
                      <a:r>
                        <a:rPr lang="en-US" sz="1200" u="none" strike="noStrike" dirty="0" err="1">
                          <a:effectLst/>
                        </a:rPr>
                        <a:t>Dalgas</a:t>
                      </a:r>
                      <a:r>
                        <a:rPr lang="en-US" sz="1200" u="none" strike="noStrike" dirty="0">
                          <a:effectLst/>
                        </a:rPr>
                        <a:t> Casper 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Freja Nedergaard Johansen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William Kallestrup Nielsen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349557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7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Rodas </a:t>
                      </a:r>
                      <a:r>
                        <a:rPr lang="da-DK" sz="1200" u="none" strike="noStrike" dirty="0" err="1">
                          <a:effectLst/>
                        </a:rPr>
                        <a:t>Tewelde</a:t>
                      </a:r>
                      <a:r>
                        <a:rPr lang="da-DK" sz="1200" u="none" strike="noStrike" dirty="0">
                          <a:effectLst/>
                        </a:rPr>
                        <a:t> </a:t>
                      </a:r>
                      <a:r>
                        <a:rPr lang="da-DK" sz="1200" u="none" strike="noStrike" dirty="0" err="1">
                          <a:effectLst/>
                        </a:rPr>
                        <a:t>Germay</a:t>
                      </a:r>
                      <a:r>
                        <a:rPr lang="da-DK" sz="1200" u="none" strike="noStrike" dirty="0">
                          <a:effectLst/>
                        </a:rPr>
                        <a:t>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Amalie Bechmann Kortegaard  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Silje Wildt </a:t>
                      </a:r>
                      <a:r>
                        <a:rPr lang="da-DK" sz="1200" u="none" strike="noStrike" dirty="0" err="1">
                          <a:effectLst/>
                        </a:rPr>
                        <a:t>Vigild</a:t>
                      </a:r>
                      <a:r>
                        <a:rPr lang="da-DK" sz="1200" u="none" strike="noStrike" dirty="0">
                          <a:effectLst/>
                        </a:rPr>
                        <a:t> Bro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4531528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Gruppe 8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Luka Klejnstrup </a:t>
                      </a:r>
                      <a:r>
                        <a:rPr lang="da-DK" sz="1200" u="none" strike="noStrike" dirty="0" err="1">
                          <a:effectLst/>
                        </a:rPr>
                        <a:t>Scheler</a:t>
                      </a:r>
                      <a:r>
                        <a:rPr lang="da-DK" sz="1200" u="none" strike="noStrike" dirty="0">
                          <a:effectLst/>
                        </a:rPr>
                        <a:t>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Sophia </a:t>
                      </a:r>
                      <a:r>
                        <a:rPr lang="en-US" sz="1200" u="none" strike="noStrike" dirty="0" err="1">
                          <a:effectLst/>
                        </a:rPr>
                        <a:t>Tafteberg</a:t>
                      </a:r>
                      <a:r>
                        <a:rPr lang="en-US" sz="1200" u="none" strike="noStrike" dirty="0">
                          <a:effectLst/>
                        </a:rPr>
                        <a:t> Matzen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a-DK" sz="1200" u="none" strike="noStrike" dirty="0">
                          <a:effectLst/>
                        </a:rPr>
                        <a:t>Kristian Mølgaard </a:t>
                      </a:r>
                      <a:endParaRPr lang="da-DK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25" marR="9525" marT="9525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06294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9398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5C45E88-C243-CBE1-47B0-F12EE7CB3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dirty="0"/>
              <a:t>Bevis for to-</a:t>
            </a:r>
            <a:r>
              <a:rPr lang="da-DK" dirty="0" err="1"/>
              <a:t>punktsformlen</a:t>
            </a:r>
            <a:r>
              <a:rPr lang="da-DK" dirty="0"/>
              <a:t> og b</a:t>
            </a: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1D4B3C33-427C-9A01-2177-528DE06DB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a-DK" sz="2000" b="1" dirty="0"/>
              <a:t>Forstå beviset</a:t>
            </a:r>
          </a:p>
          <a:p>
            <a:r>
              <a:rPr lang="da-DK" sz="2000" dirty="0"/>
              <a:t>Følg trinene i bevis 1 (kapitel 3.6). </a:t>
            </a:r>
          </a:p>
          <a:p>
            <a:r>
              <a:rPr lang="da-DK" sz="2000" dirty="0"/>
              <a:t>Skriv beviset op på tavlen et trin af gangen.</a:t>
            </a:r>
          </a:p>
          <a:p>
            <a:r>
              <a:rPr lang="da-DK" sz="2000" dirty="0"/>
              <a:t>Snak om hvad der sker ved hvert trin og skriv en kommentar.</a:t>
            </a:r>
          </a:p>
          <a:p>
            <a:r>
              <a:rPr lang="da-DK" sz="2000" dirty="0"/>
              <a:t>Noter også hvilke regneregler der bliver benyttet undervejs.</a:t>
            </a:r>
          </a:p>
          <a:p>
            <a:pPr marL="0" indent="0">
              <a:buNone/>
            </a:pPr>
            <a:r>
              <a:rPr lang="da-DK" sz="2000" b="1" dirty="0"/>
              <a:t>Øvelse beviset</a:t>
            </a:r>
          </a:p>
          <a:p>
            <a:r>
              <a:rPr lang="da-DK" sz="2000" dirty="0"/>
              <a:t>Øv jer i at fremføre beviset for hinanden på skift.</a:t>
            </a:r>
            <a:br>
              <a:rPr lang="da-DK" sz="2000" dirty="0"/>
            </a:br>
            <a:r>
              <a:rPr lang="da-DK" sz="2000" dirty="0"/>
              <a:t>I skulle gerne blive mindre og mindre afhængige af jeres noter, hver gang.</a:t>
            </a:r>
          </a:p>
          <a:p>
            <a:pPr marL="0" indent="0">
              <a:buNone/>
            </a:pPr>
            <a:r>
              <a:rPr lang="da-DK" sz="2000" b="1" dirty="0"/>
              <a:t>Fremfør beviset for hinanden (farvegrupper)</a:t>
            </a:r>
          </a:p>
          <a:p>
            <a:r>
              <a:rPr lang="da-DK" sz="2000" dirty="0"/>
              <a:t>På skift viser i beviset for hinanden.</a:t>
            </a:r>
          </a:p>
          <a:p>
            <a:r>
              <a:rPr lang="da-DK" sz="2000" dirty="0"/>
              <a:t>Giv hinanden feedback (Hvad fungerede godt? Var der noget der kunne være bedre?)</a:t>
            </a:r>
          </a:p>
          <a:p>
            <a:pPr marL="514350" indent="-514350">
              <a:buFont typeface="+mj-lt"/>
              <a:buAutoNum type="alphaLcParenR"/>
            </a:pPr>
            <a:endParaRPr lang="da-DK" sz="2000" dirty="0"/>
          </a:p>
        </p:txBody>
      </p:sp>
    </p:spTree>
    <p:extLst>
      <p:ext uri="{BB962C8B-B14F-4D97-AF65-F5344CB8AC3E}">
        <p14:creationId xmlns:p14="http://schemas.microsoft.com/office/powerpoint/2010/main" val="2105605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203</Words>
  <Application>Microsoft Macintosh PowerPoint</Application>
  <PresentationFormat>Widescreen</PresentationFormat>
  <Paragraphs>49</Paragraphs>
  <Slides>2</Slides>
  <Notes>0</Notes>
  <HiddenSlides>0</HiddenSlides>
  <MMClips>0</MMClips>
  <ScaleCrop>false</ScaleCrop>
  <HeadingPairs>
    <vt:vector size="6" baseType="variant">
      <vt:variant>
        <vt:lpstr>Benyttede skrifttyper</vt:lpstr>
      </vt:variant>
      <vt:variant>
        <vt:i4>4</vt:i4>
      </vt:variant>
      <vt:variant>
        <vt:lpstr>Tema</vt:lpstr>
      </vt:variant>
      <vt:variant>
        <vt:i4>1</vt:i4>
      </vt:variant>
      <vt:variant>
        <vt:lpstr>Slidetitler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Aptos Narrow</vt:lpstr>
      <vt:lpstr>Arial</vt:lpstr>
      <vt:lpstr>Office-tema</vt:lpstr>
      <vt:lpstr>PowerPoint-præsentation</vt:lpstr>
      <vt:lpstr>Bevis for to-punktsformlen og b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Johannes Kruse JKR</dc:creator>
  <cp:lastModifiedBy>Johannes Kruse JKR</cp:lastModifiedBy>
  <cp:revision>1</cp:revision>
  <dcterms:created xsi:type="dcterms:W3CDTF">2025-01-16T07:55:42Z</dcterms:created>
  <dcterms:modified xsi:type="dcterms:W3CDTF">2025-01-16T08:27:37Z</dcterms:modified>
</cp:coreProperties>
</file>