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7" r:id="rId6"/>
    <p:sldId id="258" r:id="rId7"/>
    <p:sldId id="259" r:id="rId8"/>
    <p:sldId id="263" r:id="rId9"/>
    <p:sldId id="264" r:id="rId10"/>
    <p:sldId id="267" r:id="rId11"/>
    <p:sldId id="269" r:id="rId12"/>
    <p:sldId id="265" r:id="rId13"/>
    <p:sldId id="266" r:id="rId14"/>
    <p:sldId id="271" r:id="rId15"/>
    <p:sldId id="273" r:id="rId16"/>
    <p:sldId id="270" r:id="rId17"/>
    <p:sldId id="272" r:id="rId1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C62DE7-450E-0046-B682-9C2DD43B5488}" v="65" dt="2025-01-24T07:08:43.5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348"/>
  </p:normalViewPr>
  <p:slideViewPr>
    <p:cSldViewPr snapToGrid="0" snapToObjects="1">
      <p:cViewPr varScale="1">
        <p:scale>
          <a:sx n="111" d="100"/>
          <a:sy n="111" d="100"/>
        </p:scale>
        <p:origin x="63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s Malthe Rifbjerg Søvndal MRS" userId="1b58d0a7-33ec-4aeb-9712-69ec82eb12ff" providerId="ADAL" clId="{1AC62DE7-450E-0046-B682-9C2DD43B5488}"/>
    <pc:docChg chg="undo redo custSel addSld delSld modSld">
      <pc:chgData name="Mads Malthe Rifbjerg Søvndal MRS" userId="1b58d0a7-33ec-4aeb-9712-69ec82eb12ff" providerId="ADAL" clId="{1AC62DE7-450E-0046-B682-9C2DD43B5488}" dt="2025-01-24T07:11:59.359" v="290" actId="20577"/>
      <pc:docMkLst>
        <pc:docMk/>
      </pc:docMkLst>
      <pc:sldChg chg="addSp modSp mod setBg">
        <pc:chgData name="Mads Malthe Rifbjerg Søvndal MRS" userId="1b58d0a7-33ec-4aeb-9712-69ec82eb12ff" providerId="ADAL" clId="{1AC62DE7-450E-0046-B682-9C2DD43B5488}" dt="2025-01-24T07:11:59.359" v="290" actId="20577"/>
        <pc:sldMkLst>
          <pc:docMk/>
          <pc:sldMk cId="1032163323" sldId="256"/>
        </pc:sldMkLst>
        <pc:spChg chg="mod">
          <ac:chgData name="Mads Malthe Rifbjerg Søvndal MRS" userId="1b58d0a7-33ec-4aeb-9712-69ec82eb12ff" providerId="ADAL" clId="{1AC62DE7-450E-0046-B682-9C2DD43B5488}" dt="2025-01-23T18:23:32.840" v="182" actId="26606"/>
          <ac:spMkLst>
            <pc:docMk/>
            <pc:sldMk cId="1032163323" sldId="256"/>
            <ac:spMk id="2" creationId="{DBA14CFA-A505-CB41-AFD4-213781B2E8A5}"/>
          </ac:spMkLst>
        </pc:spChg>
        <pc:spChg chg="mod">
          <ac:chgData name="Mads Malthe Rifbjerg Søvndal MRS" userId="1b58d0a7-33ec-4aeb-9712-69ec82eb12ff" providerId="ADAL" clId="{1AC62DE7-450E-0046-B682-9C2DD43B5488}" dt="2025-01-24T07:11:59.359" v="290" actId="20577"/>
          <ac:spMkLst>
            <pc:docMk/>
            <pc:sldMk cId="1032163323" sldId="256"/>
            <ac:spMk id="3" creationId="{C2C35D0A-0501-E344-B1E6-7A4527AFCF38}"/>
          </ac:spMkLst>
        </pc:spChg>
        <pc:spChg chg="add">
          <ac:chgData name="Mads Malthe Rifbjerg Søvndal MRS" userId="1b58d0a7-33ec-4aeb-9712-69ec82eb12ff" providerId="ADAL" clId="{1AC62DE7-450E-0046-B682-9C2DD43B5488}" dt="2025-01-23T18:23:32.840" v="182" actId="26606"/>
          <ac:spMkLst>
            <pc:docMk/>
            <pc:sldMk cId="1032163323" sldId="256"/>
            <ac:spMk id="8" creationId="{907EF6B7-1338-4443-8C46-6A318D952DFD}"/>
          </ac:spMkLst>
        </pc:spChg>
        <pc:spChg chg="add">
          <ac:chgData name="Mads Malthe Rifbjerg Søvndal MRS" userId="1b58d0a7-33ec-4aeb-9712-69ec82eb12ff" providerId="ADAL" clId="{1AC62DE7-450E-0046-B682-9C2DD43B5488}" dt="2025-01-23T18:23:32.840" v="182" actId="26606"/>
          <ac:spMkLst>
            <pc:docMk/>
            <pc:sldMk cId="1032163323" sldId="256"/>
            <ac:spMk id="10" creationId="{DAAE4CDD-124C-4DCF-9584-B6033B545DD5}"/>
          </ac:spMkLst>
        </pc:spChg>
        <pc:spChg chg="add">
          <ac:chgData name="Mads Malthe Rifbjerg Søvndal MRS" userId="1b58d0a7-33ec-4aeb-9712-69ec82eb12ff" providerId="ADAL" clId="{1AC62DE7-450E-0046-B682-9C2DD43B5488}" dt="2025-01-23T18:23:32.840" v="182" actId="26606"/>
          <ac:spMkLst>
            <pc:docMk/>
            <pc:sldMk cId="1032163323" sldId="256"/>
            <ac:spMk id="12" creationId="{081E4A58-353D-44AE-B2FC-2A74E2E400F7}"/>
          </ac:spMkLst>
        </pc:spChg>
      </pc:sldChg>
      <pc:sldChg chg="addSp modSp mod setBg">
        <pc:chgData name="Mads Malthe Rifbjerg Søvndal MRS" userId="1b58d0a7-33ec-4aeb-9712-69ec82eb12ff" providerId="ADAL" clId="{1AC62DE7-450E-0046-B682-9C2DD43B5488}" dt="2025-01-23T18:23:40.771" v="183" actId="26606"/>
        <pc:sldMkLst>
          <pc:docMk/>
          <pc:sldMk cId="1714857223" sldId="257"/>
        </pc:sldMkLst>
        <pc:spChg chg="mod">
          <ac:chgData name="Mads Malthe Rifbjerg Søvndal MRS" userId="1b58d0a7-33ec-4aeb-9712-69ec82eb12ff" providerId="ADAL" clId="{1AC62DE7-450E-0046-B682-9C2DD43B5488}" dt="2025-01-23T18:23:40.771" v="183" actId="26606"/>
          <ac:spMkLst>
            <pc:docMk/>
            <pc:sldMk cId="1714857223" sldId="257"/>
            <ac:spMk id="2" creationId="{C40ADA65-F706-A14C-B4BF-1D6318AC1AAC}"/>
          </ac:spMkLst>
        </pc:spChg>
        <pc:spChg chg="mod">
          <ac:chgData name="Mads Malthe Rifbjerg Søvndal MRS" userId="1b58d0a7-33ec-4aeb-9712-69ec82eb12ff" providerId="ADAL" clId="{1AC62DE7-450E-0046-B682-9C2DD43B5488}" dt="2025-01-23T18:23:40.771" v="183" actId="26606"/>
          <ac:spMkLst>
            <pc:docMk/>
            <pc:sldMk cId="1714857223" sldId="257"/>
            <ac:spMk id="3" creationId="{5D2C4758-1820-D644-833C-9A6079481F8B}"/>
          </ac:spMkLst>
        </pc:spChg>
        <pc:spChg chg="add">
          <ac:chgData name="Mads Malthe Rifbjerg Søvndal MRS" userId="1b58d0a7-33ec-4aeb-9712-69ec82eb12ff" providerId="ADAL" clId="{1AC62DE7-450E-0046-B682-9C2DD43B5488}" dt="2025-01-23T18:23:40.771" v="183" actId="26606"/>
          <ac:spMkLst>
            <pc:docMk/>
            <pc:sldMk cId="1714857223" sldId="257"/>
            <ac:spMk id="9" creationId="{2C61293E-6EBE-43EF-A52C-9BEBFD7679D4}"/>
          </ac:spMkLst>
        </pc:spChg>
        <pc:spChg chg="add">
          <ac:chgData name="Mads Malthe Rifbjerg Søvndal MRS" userId="1b58d0a7-33ec-4aeb-9712-69ec82eb12ff" providerId="ADAL" clId="{1AC62DE7-450E-0046-B682-9C2DD43B5488}" dt="2025-01-23T18:23:40.771" v="183" actId="26606"/>
          <ac:spMkLst>
            <pc:docMk/>
            <pc:sldMk cId="1714857223" sldId="257"/>
            <ac:spMk id="11" creationId="{21540236-BFD5-4A9D-8840-4703E7F76825}"/>
          </ac:spMkLst>
        </pc:spChg>
        <pc:picChg chg="add">
          <ac:chgData name="Mads Malthe Rifbjerg Søvndal MRS" userId="1b58d0a7-33ec-4aeb-9712-69ec82eb12ff" providerId="ADAL" clId="{1AC62DE7-450E-0046-B682-9C2DD43B5488}" dt="2025-01-23T18:23:40.771" v="183" actId="26606"/>
          <ac:picMkLst>
            <pc:docMk/>
            <pc:sldMk cId="1714857223" sldId="257"/>
            <ac:picMk id="5" creationId="{9F11CC4B-CBCB-C83D-9AED-64AA11A9B1CB}"/>
          </ac:picMkLst>
        </pc:picChg>
      </pc:sldChg>
      <pc:sldChg chg="addSp modSp mod setBg">
        <pc:chgData name="Mads Malthe Rifbjerg Søvndal MRS" userId="1b58d0a7-33ec-4aeb-9712-69ec82eb12ff" providerId="ADAL" clId="{1AC62DE7-450E-0046-B682-9C2DD43B5488}" dt="2025-01-23T18:23:47.335" v="184" actId="26606"/>
        <pc:sldMkLst>
          <pc:docMk/>
          <pc:sldMk cId="1162699865" sldId="258"/>
        </pc:sldMkLst>
        <pc:spChg chg="mod">
          <ac:chgData name="Mads Malthe Rifbjerg Søvndal MRS" userId="1b58d0a7-33ec-4aeb-9712-69ec82eb12ff" providerId="ADAL" clId="{1AC62DE7-450E-0046-B682-9C2DD43B5488}" dt="2025-01-23T18:23:47.335" v="184" actId="26606"/>
          <ac:spMkLst>
            <pc:docMk/>
            <pc:sldMk cId="1162699865" sldId="258"/>
            <ac:spMk id="2" creationId="{4B9C2CBF-A45E-E340-A80A-3D85211F3445}"/>
          </ac:spMkLst>
        </pc:spChg>
        <pc:spChg chg="mod">
          <ac:chgData name="Mads Malthe Rifbjerg Søvndal MRS" userId="1b58d0a7-33ec-4aeb-9712-69ec82eb12ff" providerId="ADAL" clId="{1AC62DE7-450E-0046-B682-9C2DD43B5488}" dt="2025-01-23T18:23:47.335" v="184" actId="26606"/>
          <ac:spMkLst>
            <pc:docMk/>
            <pc:sldMk cId="1162699865" sldId="258"/>
            <ac:spMk id="3" creationId="{89066C8D-C7B1-9B4B-80E6-EDB157453452}"/>
          </ac:spMkLst>
        </pc:spChg>
        <pc:spChg chg="add">
          <ac:chgData name="Mads Malthe Rifbjerg Søvndal MRS" userId="1b58d0a7-33ec-4aeb-9712-69ec82eb12ff" providerId="ADAL" clId="{1AC62DE7-450E-0046-B682-9C2DD43B5488}" dt="2025-01-23T18:23:47.335" v="184" actId="26606"/>
          <ac:spMkLst>
            <pc:docMk/>
            <pc:sldMk cId="1162699865" sldId="258"/>
            <ac:spMk id="9" creationId="{2C61293E-6EBE-43EF-A52C-9BEBFD7679D4}"/>
          </ac:spMkLst>
        </pc:spChg>
        <pc:spChg chg="add">
          <ac:chgData name="Mads Malthe Rifbjerg Søvndal MRS" userId="1b58d0a7-33ec-4aeb-9712-69ec82eb12ff" providerId="ADAL" clId="{1AC62DE7-450E-0046-B682-9C2DD43B5488}" dt="2025-01-23T18:23:47.335" v="184" actId="26606"/>
          <ac:spMkLst>
            <pc:docMk/>
            <pc:sldMk cId="1162699865" sldId="258"/>
            <ac:spMk id="11" creationId="{21540236-BFD5-4A9D-8840-4703E7F76825}"/>
          </ac:spMkLst>
        </pc:spChg>
        <pc:picChg chg="add">
          <ac:chgData name="Mads Malthe Rifbjerg Søvndal MRS" userId="1b58d0a7-33ec-4aeb-9712-69ec82eb12ff" providerId="ADAL" clId="{1AC62DE7-450E-0046-B682-9C2DD43B5488}" dt="2025-01-23T18:23:47.335" v="184" actId="26606"/>
          <ac:picMkLst>
            <pc:docMk/>
            <pc:sldMk cId="1162699865" sldId="258"/>
            <ac:picMk id="5" creationId="{BA01BBB6-6C5B-F856-10D3-DC46086D31BB}"/>
          </ac:picMkLst>
        </pc:picChg>
      </pc:sldChg>
      <pc:sldChg chg="addSp modSp mod setBg">
        <pc:chgData name="Mads Malthe Rifbjerg Søvndal MRS" userId="1b58d0a7-33ec-4aeb-9712-69ec82eb12ff" providerId="ADAL" clId="{1AC62DE7-450E-0046-B682-9C2DD43B5488}" dt="2025-01-23T18:24:10.034" v="185" actId="26606"/>
        <pc:sldMkLst>
          <pc:docMk/>
          <pc:sldMk cId="4288945534" sldId="259"/>
        </pc:sldMkLst>
        <pc:spChg chg="mod">
          <ac:chgData name="Mads Malthe Rifbjerg Søvndal MRS" userId="1b58d0a7-33ec-4aeb-9712-69ec82eb12ff" providerId="ADAL" clId="{1AC62DE7-450E-0046-B682-9C2DD43B5488}" dt="2025-01-23T18:24:10.034" v="185" actId="26606"/>
          <ac:spMkLst>
            <pc:docMk/>
            <pc:sldMk cId="4288945534" sldId="259"/>
            <ac:spMk id="2" creationId="{047591FE-5E23-4C4A-AC57-D92B5FCE9824}"/>
          </ac:spMkLst>
        </pc:spChg>
        <pc:spChg chg="mod">
          <ac:chgData name="Mads Malthe Rifbjerg Søvndal MRS" userId="1b58d0a7-33ec-4aeb-9712-69ec82eb12ff" providerId="ADAL" clId="{1AC62DE7-450E-0046-B682-9C2DD43B5488}" dt="2025-01-23T18:24:10.034" v="185" actId="26606"/>
          <ac:spMkLst>
            <pc:docMk/>
            <pc:sldMk cId="4288945534" sldId="259"/>
            <ac:spMk id="3" creationId="{59FF1081-6E96-7340-AA2F-66CC0990F309}"/>
          </ac:spMkLst>
        </pc:spChg>
        <pc:spChg chg="add">
          <ac:chgData name="Mads Malthe Rifbjerg Søvndal MRS" userId="1b58d0a7-33ec-4aeb-9712-69ec82eb12ff" providerId="ADAL" clId="{1AC62DE7-450E-0046-B682-9C2DD43B5488}" dt="2025-01-23T18:24:10.034" v="185" actId="26606"/>
          <ac:spMkLst>
            <pc:docMk/>
            <pc:sldMk cId="4288945534" sldId="259"/>
            <ac:spMk id="8" creationId="{100EDD19-6802-4EC3-95CE-CFFAB042CFD6}"/>
          </ac:spMkLst>
        </pc:spChg>
        <pc:spChg chg="add">
          <ac:chgData name="Mads Malthe Rifbjerg Søvndal MRS" userId="1b58d0a7-33ec-4aeb-9712-69ec82eb12ff" providerId="ADAL" clId="{1AC62DE7-450E-0046-B682-9C2DD43B5488}" dt="2025-01-23T18:24:10.034" v="185" actId="26606"/>
          <ac:spMkLst>
            <pc:docMk/>
            <pc:sldMk cId="4288945534" sldId="259"/>
            <ac:spMk id="10" creationId="{DB17E863-922E-4C26-BD64-E8FD41D28661}"/>
          </ac:spMkLst>
        </pc:spChg>
      </pc:sldChg>
      <pc:sldChg chg="del">
        <pc:chgData name="Mads Malthe Rifbjerg Søvndal MRS" userId="1b58d0a7-33ec-4aeb-9712-69ec82eb12ff" providerId="ADAL" clId="{1AC62DE7-450E-0046-B682-9C2DD43B5488}" dt="2025-01-23T18:14:01.010" v="30" actId="2696"/>
        <pc:sldMkLst>
          <pc:docMk/>
          <pc:sldMk cId="1739375157" sldId="261"/>
        </pc:sldMkLst>
      </pc:sldChg>
      <pc:sldChg chg="del">
        <pc:chgData name="Mads Malthe Rifbjerg Søvndal MRS" userId="1b58d0a7-33ec-4aeb-9712-69ec82eb12ff" providerId="ADAL" clId="{1AC62DE7-450E-0046-B682-9C2DD43B5488}" dt="2025-01-23T18:14:01.042" v="31" actId="2696"/>
        <pc:sldMkLst>
          <pc:docMk/>
          <pc:sldMk cId="1115808994" sldId="262"/>
        </pc:sldMkLst>
      </pc:sldChg>
      <pc:sldChg chg="addSp modSp mod setBg">
        <pc:chgData name="Mads Malthe Rifbjerg Søvndal MRS" userId="1b58d0a7-33ec-4aeb-9712-69ec82eb12ff" providerId="ADAL" clId="{1AC62DE7-450E-0046-B682-9C2DD43B5488}" dt="2025-01-23T18:24:15.309" v="186" actId="26606"/>
        <pc:sldMkLst>
          <pc:docMk/>
          <pc:sldMk cId="891635704" sldId="263"/>
        </pc:sldMkLst>
        <pc:spChg chg="mod">
          <ac:chgData name="Mads Malthe Rifbjerg Søvndal MRS" userId="1b58d0a7-33ec-4aeb-9712-69ec82eb12ff" providerId="ADAL" clId="{1AC62DE7-450E-0046-B682-9C2DD43B5488}" dt="2025-01-23T18:24:15.309" v="186" actId="26606"/>
          <ac:spMkLst>
            <pc:docMk/>
            <pc:sldMk cId="891635704" sldId="263"/>
            <ac:spMk id="2" creationId="{00000000-0000-0000-0000-000000000000}"/>
          </ac:spMkLst>
        </pc:spChg>
        <pc:spChg chg="mod">
          <ac:chgData name="Mads Malthe Rifbjerg Søvndal MRS" userId="1b58d0a7-33ec-4aeb-9712-69ec82eb12ff" providerId="ADAL" clId="{1AC62DE7-450E-0046-B682-9C2DD43B5488}" dt="2025-01-23T18:24:15.309" v="186" actId="26606"/>
          <ac:spMkLst>
            <pc:docMk/>
            <pc:sldMk cId="891635704" sldId="263"/>
            <ac:spMk id="3" creationId="{00000000-0000-0000-0000-000000000000}"/>
          </ac:spMkLst>
        </pc:spChg>
        <pc:spChg chg="add">
          <ac:chgData name="Mads Malthe Rifbjerg Søvndal MRS" userId="1b58d0a7-33ec-4aeb-9712-69ec82eb12ff" providerId="ADAL" clId="{1AC62DE7-450E-0046-B682-9C2DD43B5488}" dt="2025-01-23T18:24:15.309" v="186" actId="26606"/>
          <ac:spMkLst>
            <pc:docMk/>
            <pc:sldMk cId="891635704" sldId="263"/>
            <ac:spMk id="8" creationId="{1BB867FF-FC45-48F7-8104-F89BE54909F1}"/>
          </ac:spMkLst>
        </pc:spChg>
        <pc:spChg chg="add">
          <ac:chgData name="Mads Malthe Rifbjerg Søvndal MRS" userId="1b58d0a7-33ec-4aeb-9712-69ec82eb12ff" providerId="ADAL" clId="{1AC62DE7-450E-0046-B682-9C2DD43B5488}" dt="2025-01-23T18:24:15.309" v="186" actId="26606"/>
          <ac:spMkLst>
            <pc:docMk/>
            <pc:sldMk cId="891635704" sldId="263"/>
            <ac:spMk id="10" creationId="{8BB56887-D0D5-4F0C-9E19-7247EB83C8B7}"/>
          </ac:spMkLst>
        </pc:spChg>
        <pc:spChg chg="add">
          <ac:chgData name="Mads Malthe Rifbjerg Søvndal MRS" userId="1b58d0a7-33ec-4aeb-9712-69ec82eb12ff" providerId="ADAL" clId="{1AC62DE7-450E-0046-B682-9C2DD43B5488}" dt="2025-01-23T18:24:15.309" v="186" actId="26606"/>
          <ac:spMkLst>
            <pc:docMk/>
            <pc:sldMk cId="891635704" sldId="263"/>
            <ac:spMk id="12" creationId="{081E4A58-353D-44AE-B2FC-2A74E2E400F7}"/>
          </ac:spMkLst>
        </pc:spChg>
      </pc:sldChg>
      <pc:sldChg chg="del">
        <pc:chgData name="Mads Malthe Rifbjerg Søvndal MRS" userId="1b58d0a7-33ec-4aeb-9712-69ec82eb12ff" providerId="ADAL" clId="{1AC62DE7-450E-0046-B682-9C2DD43B5488}" dt="2025-01-23T18:16:31.958" v="38" actId="2696"/>
        <pc:sldMkLst>
          <pc:docMk/>
          <pc:sldMk cId="4212509349" sldId="268"/>
        </pc:sldMkLst>
      </pc:sldChg>
      <pc:sldChg chg="delSp modSp mod delAnim">
        <pc:chgData name="Mads Malthe Rifbjerg Søvndal MRS" userId="1b58d0a7-33ec-4aeb-9712-69ec82eb12ff" providerId="ADAL" clId="{1AC62DE7-450E-0046-B682-9C2DD43B5488}" dt="2025-01-23T18:21:53.649" v="120" actId="478"/>
        <pc:sldMkLst>
          <pc:docMk/>
          <pc:sldMk cId="1115580262" sldId="270"/>
        </pc:sldMkLst>
        <pc:spChg chg="del mod">
          <ac:chgData name="Mads Malthe Rifbjerg Søvndal MRS" userId="1b58d0a7-33ec-4aeb-9712-69ec82eb12ff" providerId="ADAL" clId="{1AC62DE7-450E-0046-B682-9C2DD43B5488}" dt="2025-01-23T18:21:53.649" v="120" actId="478"/>
          <ac:spMkLst>
            <pc:docMk/>
            <pc:sldMk cId="1115580262" sldId="270"/>
            <ac:spMk id="6" creationId="{66CE6D37-E2C2-F748-FD3C-7684103059EA}"/>
          </ac:spMkLst>
        </pc:spChg>
      </pc:sldChg>
      <pc:sldChg chg="modSp new mod modNotesTx">
        <pc:chgData name="Mads Malthe Rifbjerg Søvndal MRS" userId="1b58d0a7-33ec-4aeb-9712-69ec82eb12ff" providerId="ADAL" clId="{1AC62DE7-450E-0046-B682-9C2DD43B5488}" dt="2025-01-23T18:24:33.759" v="204" actId="20577"/>
        <pc:sldMkLst>
          <pc:docMk/>
          <pc:sldMk cId="897924553" sldId="271"/>
        </pc:sldMkLst>
        <pc:spChg chg="mod">
          <ac:chgData name="Mads Malthe Rifbjerg Søvndal MRS" userId="1b58d0a7-33ec-4aeb-9712-69ec82eb12ff" providerId="ADAL" clId="{1AC62DE7-450E-0046-B682-9C2DD43B5488}" dt="2025-01-23T18:17:14.404" v="116" actId="20577"/>
          <ac:spMkLst>
            <pc:docMk/>
            <pc:sldMk cId="897924553" sldId="271"/>
            <ac:spMk id="2" creationId="{498A7C4B-7EC8-AFCF-095D-12B14453C0A7}"/>
          </ac:spMkLst>
        </pc:spChg>
      </pc:sldChg>
      <pc:sldChg chg="del">
        <pc:chgData name="Mads Malthe Rifbjerg Søvndal MRS" userId="1b58d0a7-33ec-4aeb-9712-69ec82eb12ff" providerId="ADAL" clId="{1AC62DE7-450E-0046-B682-9C2DD43B5488}" dt="2025-01-23T18:12:47.862" v="17" actId="2696"/>
        <pc:sldMkLst>
          <pc:docMk/>
          <pc:sldMk cId="4220180285" sldId="271"/>
        </pc:sldMkLst>
      </pc:sldChg>
      <pc:sldChg chg="modSp add">
        <pc:chgData name="Mads Malthe Rifbjerg Søvndal MRS" userId="1b58d0a7-33ec-4aeb-9712-69ec82eb12ff" providerId="ADAL" clId="{1AC62DE7-450E-0046-B682-9C2DD43B5488}" dt="2025-01-23T18:22:19.683" v="181" actId="20577"/>
        <pc:sldMkLst>
          <pc:docMk/>
          <pc:sldMk cId="1550488376" sldId="272"/>
        </pc:sldMkLst>
        <pc:spChg chg="mod">
          <ac:chgData name="Mads Malthe Rifbjerg Søvndal MRS" userId="1b58d0a7-33ec-4aeb-9712-69ec82eb12ff" providerId="ADAL" clId="{1AC62DE7-450E-0046-B682-9C2DD43B5488}" dt="2025-01-23T18:22:19.683" v="181" actId="20577"/>
          <ac:spMkLst>
            <pc:docMk/>
            <pc:sldMk cId="1550488376" sldId="272"/>
            <ac:spMk id="6" creationId="{66CE6D37-E2C2-F748-FD3C-7684103059EA}"/>
          </ac:spMkLst>
        </pc:spChg>
      </pc:sldChg>
      <pc:sldChg chg="del">
        <pc:chgData name="Mads Malthe Rifbjerg Søvndal MRS" userId="1b58d0a7-33ec-4aeb-9712-69ec82eb12ff" providerId="ADAL" clId="{1AC62DE7-450E-0046-B682-9C2DD43B5488}" dt="2025-01-23T18:12:49.159" v="18" actId="2696"/>
        <pc:sldMkLst>
          <pc:docMk/>
          <pc:sldMk cId="2642117807" sldId="272"/>
        </pc:sldMkLst>
      </pc:sldChg>
      <pc:sldChg chg="add del">
        <pc:chgData name="Mads Malthe Rifbjerg Søvndal MRS" userId="1b58d0a7-33ec-4aeb-9712-69ec82eb12ff" providerId="ADAL" clId="{1AC62DE7-450E-0046-B682-9C2DD43B5488}" dt="2025-01-23T18:13:43.875" v="27" actId="2696"/>
        <pc:sldMkLst>
          <pc:docMk/>
          <pc:sldMk cId="3251603310" sldId="273"/>
        </pc:sldMkLst>
      </pc:sldChg>
      <pc:sldChg chg="addSp modSp new mod setBg">
        <pc:chgData name="Mads Malthe Rifbjerg Søvndal MRS" userId="1b58d0a7-33ec-4aeb-9712-69ec82eb12ff" providerId="ADAL" clId="{1AC62DE7-450E-0046-B682-9C2DD43B5488}" dt="2025-01-24T07:03:11.096" v="251" actId="26606"/>
        <pc:sldMkLst>
          <pc:docMk/>
          <pc:sldMk cId="4125215120" sldId="273"/>
        </pc:sldMkLst>
        <pc:spChg chg="mod">
          <ac:chgData name="Mads Malthe Rifbjerg Søvndal MRS" userId="1b58d0a7-33ec-4aeb-9712-69ec82eb12ff" providerId="ADAL" clId="{1AC62DE7-450E-0046-B682-9C2DD43B5488}" dt="2025-01-24T07:03:11.096" v="251" actId="26606"/>
          <ac:spMkLst>
            <pc:docMk/>
            <pc:sldMk cId="4125215120" sldId="273"/>
            <ac:spMk id="2" creationId="{018CC496-FAE4-2705-BF5A-9987B9B44BF4}"/>
          </ac:spMkLst>
        </pc:spChg>
        <pc:spChg chg="mod">
          <ac:chgData name="Mads Malthe Rifbjerg Søvndal MRS" userId="1b58d0a7-33ec-4aeb-9712-69ec82eb12ff" providerId="ADAL" clId="{1AC62DE7-450E-0046-B682-9C2DD43B5488}" dt="2025-01-24T07:03:11.096" v="251" actId="26606"/>
          <ac:spMkLst>
            <pc:docMk/>
            <pc:sldMk cId="4125215120" sldId="273"/>
            <ac:spMk id="3" creationId="{AC8A1CE8-6D48-E07F-532F-700968EC7E5D}"/>
          </ac:spMkLst>
        </pc:spChg>
        <pc:spChg chg="add">
          <ac:chgData name="Mads Malthe Rifbjerg Søvndal MRS" userId="1b58d0a7-33ec-4aeb-9712-69ec82eb12ff" providerId="ADAL" clId="{1AC62DE7-450E-0046-B682-9C2DD43B5488}" dt="2025-01-24T07:03:11.096" v="251" actId="26606"/>
          <ac:spMkLst>
            <pc:docMk/>
            <pc:sldMk cId="4125215120" sldId="273"/>
            <ac:spMk id="1031" creationId="{F13C74B1-5B17-4795-BED0-7140497B445A}"/>
          </ac:spMkLst>
        </pc:spChg>
        <pc:spChg chg="add">
          <ac:chgData name="Mads Malthe Rifbjerg Søvndal MRS" userId="1b58d0a7-33ec-4aeb-9712-69ec82eb12ff" providerId="ADAL" clId="{1AC62DE7-450E-0046-B682-9C2DD43B5488}" dt="2025-01-24T07:03:11.096" v="251" actId="26606"/>
          <ac:spMkLst>
            <pc:docMk/>
            <pc:sldMk cId="4125215120" sldId="273"/>
            <ac:spMk id="1033" creationId="{D4974D33-8DC5-464E-8C6D-BE58F0669C17}"/>
          </ac:spMkLst>
        </pc:spChg>
        <pc:picChg chg="add mod">
          <ac:chgData name="Mads Malthe Rifbjerg Søvndal MRS" userId="1b58d0a7-33ec-4aeb-9712-69ec82eb12ff" providerId="ADAL" clId="{1AC62DE7-450E-0046-B682-9C2DD43B5488}" dt="2025-01-24T07:03:11.096" v="251" actId="26606"/>
          <ac:picMkLst>
            <pc:docMk/>
            <pc:sldMk cId="4125215120" sldId="273"/>
            <ac:picMk id="1026" creationId="{C3E68CE7-0BAE-7E49-D592-5C92A2B082F3}"/>
          </ac:picMkLst>
        </pc:picChg>
      </pc:sldChg>
      <pc:sldChg chg="add del">
        <pc:chgData name="Mads Malthe Rifbjerg Søvndal MRS" userId="1b58d0a7-33ec-4aeb-9712-69ec82eb12ff" providerId="ADAL" clId="{1AC62DE7-450E-0046-B682-9C2DD43B5488}" dt="2025-01-23T18:13:44.558" v="28" actId="2696"/>
        <pc:sldMkLst>
          <pc:docMk/>
          <pc:sldMk cId="5754758" sldId="274"/>
        </pc:sldMkLst>
      </pc:sldChg>
      <pc:sldChg chg="add del">
        <pc:chgData name="Mads Malthe Rifbjerg Søvndal MRS" userId="1b58d0a7-33ec-4aeb-9712-69ec82eb12ff" providerId="ADAL" clId="{1AC62DE7-450E-0046-B682-9C2DD43B5488}" dt="2025-01-23T18:13:45.030" v="29" actId="2696"/>
        <pc:sldMkLst>
          <pc:docMk/>
          <pc:sldMk cId="2723697307"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81CF3-C6DE-6846-9915-7BED27B70535}" type="datetimeFigureOut">
              <a:rPr lang="da-DK" smtClean="0"/>
              <a:t>24.01.2025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55CEFA-CB0B-5B46-9264-F1F29AE11784}" type="slidenum">
              <a:rPr lang="da-DK" smtClean="0"/>
              <a:t>‹nr.›</a:t>
            </a:fld>
            <a:endParaRPr lang="da-DK"/>
          </a:p>
        </p:txBody>
      </p:sp>
    </p:spTree>
    <p:extLst>
      <p:ext uri="{BB962C8B-B14F-4D97-AF65-F5344CB8AC3E}">
        <p14:creationId xmlns:p14="http://schemas.microsoft.com/office/powerpoint/2010/main" val="3697219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Malous gruppe </a:t>
            </a:r>
          </a:p>
        </p:txBody>
      </p:sp>
      <p:sp>
        <p:nvSpPr>
          <p:cNvPr id="4" name="Pladsholder til slidenummer 3"/>
          <p:cNvSpPr>
            <a:spLocks noGrp="1"/>
          </p:cNvSpPr>
          <p:nvPr>
            <p:ph type="sldNum" sz="quarter" idx="5"/>
          </p:nvPr>
        </p:nvSpPr>
        <p:spPr/>
        <p:txBody>
          <a:bodyPr/>
          <a:lstStyle/>
          <a:p>
            <a:fld id="{0C55CEFA-CB0B-5B46-9264-F1F29AE11784}" type="slidenum">
              <a:rPr lang="da-DK" smtClean="0"/>
              <a:t>11</a:t>
            </a:fld>
            <a:endParaRPr lang="da-DK"/>
          </a:p>
        </p:txBody>
      </p:sp>
    </p:spTree>
    <p:extLst>
      <p:ext uri="{BB962C8B-B14F-4D97-AF65-F5344CB8AC3E}">
        <p14:creationId xmlns:p14="http://schemas.microsoft.com/office/powerpoint/2010/main" val="245564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F982A3-8236-2341-99C4-6F32EAF76E3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8A4CCDF-C712-D14E-B78C-5A211E3AF7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BC4E8C1B-7434-CF4F-A99D-6A16BEE03F70}"/>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5" name="Pladsholder til sidefod 4">
            <a:extLst>
              <a:ext uri="{FF2B5EF4-FFF2-40B4-BE49-F238E27FC236}">
                <a16:creationId xmlns:a16="http://schemas.microsoft.com/office/drawing/2014/main" id="{775F5458-E8D6-8349-8347-9834DEE45E6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BBD9D05-D5F7-184A-A037-8D619CE52B14}"/>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256719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7AF9AD-8864-1840-B564-2B5E5227B94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DB44C15-333F-DA4A-B1C1-2EBE70F1335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060D61A-B1CE-9545-933F-3897A1C5FDEE}"/>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5" name="Pladsholder til sidefod 4">
            <a:extLst>
              <a:ext uri="{FF2B5EF4-FFF2-40B4-BE49-F238E27FC236}">
                <a16:creationId xmlns:a16="http://schemas.microsoft.com/office/drawing/2014/main" id="{8C684C3F-E945-6642-A311-31E1FF5987A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8963F6-B468-9D4E-888F-0B86FAAD7CB7}"/>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2369789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FA949-806F-3146-A5E0-9D5163984AC4}"/>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7D6E030-110A-4B44-9DE5-6D28F56C73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A111C8A-7CD2-F34D-9373-5509C133C479}"/>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5" name="Pladsholder til sidefod 4">
            <a:extLst>
              <a:ext uri="{FF2B5EF4-FFF2-40B4-BE49-F238E27FC236}">
                <a16:creationId xmlns:a16="http://schemas.microsoft.com/office/drawing/2014/main" id="{0C0930DF-8C63-7D4B-A8B3-E2D8C6FCD53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1B123B8-719F-9A4F-B6D9-0123BE9D88A1}"/>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3535035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BFA46-6EBB-854A-B22E-704F672F8EE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B2D58A3-D871-384E-80AD-6169231F6B9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D1FB89B-E8D3-5A4C-A723-315E73E3D27F}"/>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9AF6F72-05A3-1E43-8ACE-DB0373D7069D}"/>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6" name="Pladsholder til sidefod 5">
            <a:extLst>
              <a:ext uri="{FF2B5EF4-FFF2-40B4-BE49-F238E27FC236}">
                <a16:creationId xmlns:a16="http://schemas.microsoft.com/office/drawing/2014/main" id="{7093CA7E-0807-964E-B6E0-E8D6AC8076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51EFDFA-A3EE-0542-976A-8E4A0E330E63}"/>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3594303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8579E2-E9EC-3942-9727-75713BE3DE3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FD3F074-07E9-1346-ACD5-93D00EF05D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1D26267-354C-2D48-B3F1-AE4F7E1AEC8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B39CA996-F951-B34A-BE49-122BA046B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51EEBE5-B0EA-264B-BCFC-2397604B179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1DACECB-0E6F-6340-8242-099C5381B54C}"/>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8" name="Pladsholder til sidefod 7">
            <a:extLst>
              <a:ext uri="{FF2B5EF4-FFF2-40B4-BE49-F238E27FC236}">
                <a16:creationId xmlns:a16="http://schemas.microsoft.com/office/drawing/2014/main" id="{49B92200-9504-824F-BC56-9B2A6D2B189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02CB2776-6650-7541-B4E0-9F2B6117630C}"/>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3041072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497F6F-D659-CE46-B136-D4DDAD43A95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337FA8C-1AE9-464E-AC5B-9F0BBB76689F}"/>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4" name="Pladsholder til sidefod 3">
            <a:extLst>
              <a:ext uri="{FF2B5EF4-FFF2-40B4-BE49-F238E27FC236}">
                <a16:creationId xmlns:a16="http://schemas.microsoft.com/office/drawing/2014/main" id="{2A89247A-88D2-C64C-832C-C035E5AC724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414B9D5-A5AF-B64B-AFD4-1C4A1A71508F}"/>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108571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48DFD86-5F8E-AA47-997C-5DF1B2576EE0}"/>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3" name="Pladsholder til sidefod 2">
            <a:extLst>
              <a:ext uri="{FF2B5EF4-FFF2-40B4-BE49-F238E27FC236}">
                <a16:creationId xmlns:a16="http://schemas.microsoft.com/office/drawing/2014/main" id="{92F01D08-4A87-C74B-B13B-1BFDA76ADCE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07F0C22-389C-8949-8F59-2C3188892F37}"/>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2098254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98CA23-AB07-F34D-8897-BB1936E3E23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D2871C0-56F2-DA44-91A4-9474ED2337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B3074433-CB50-0341-B20C-1FE2A3C53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683D1B7-7BF0-9946-858F-AA3A2D199053}"/>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6" name="Pladsholder til sidefod 5">
            <a:extLst>
              <a:ext uri="{FF2B5EF4-FFF2-40B4-BE49-F238E27FC236}">
                <a16:creationId xmlns:a16="http://schemas.microsoft.com/office/drawing/2014/main" id="{CDFAC8E4-6893-7444-A278-086333BD11E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1A44559-45DE-A243-96A8-93946562F0A1}"/>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758493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38CB1-0AC3-A64D-9CF8-32318190654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8197571-E185-3941-9D29-674305D343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7C3D4DE-1589-B04E-89FE-6145B4F0CB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8F323B7-F90C-CE4A-9016-E5D448832F76}"/>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6" name="Pladsholder til sidefod 5">
            <a:extLst>
              <a:ext uri="{FF2B5EF4-FFF2-40B4-BE49-F238E27FC236}">
                <a16:creationId xmlns:a16="http://schemas.microsoft.com/office/drawing/2014/main" id="{1C4B8110-F65C-1446-A63F-F01CD5AC21D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1967608-DDFD-7D46-A592-AABDD5859979}"/>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448348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8D677D-FCDC-D447-B050-E6AE2604A6A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39B49A1-73AE-704B-AB7F-633D3BB950B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C78797B-66F7-094F-9327-D0169DE6BE46}"/>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5" name="Pladsholder til sidefod 4">
            <a:extLst>
              <a:ext uri="{FF2B5EF4-FFF2-40B4-BE49-F238E27FC236}">
                <a16:creationId xmlns:a16="http://schemas.microsoft.com/office/drawing/2014/main" id="{CE818730-ACED-1F4A-9440-B9E370AC6DC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40AED85-598A-2741-8F2A-D9F5E67D58E9}"/>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2388594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E3C0B4F-D19F-234A-BCCC-E78B11E54F3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23A7DF8-FC9E-B349-9961-48E45169C21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DD011AD-4479-004D-A5C7-C3863DCF9DB4}"/>
              </a:ext>
            </a:extLst>
          </p:cNvPr>
          <p:cNvSpPr>
            <a:spLocks noGrp="1"/>
          </p:cNvSpPr>
          <p:nvPr>
            <p:ph type="dt" sz="half" idx="10"/>
          </p:nvPr>
        </p:nvSpPr>
        <p:spPr/>
        <p:txBody>
          <a:bodyPr/>
          <a:lstStyle/>
          <a:p>
            <a:fld id="{2B2813DC-5C22-B040-9D6A-598540888D25}" type="datetimeFigureOut">
              <a:rPr lang="da-DK" smtClean="0"/>
              <a:t>24.01.2025</a:t>
            </a:fld>
            <a:endParaRPr lang="da-DK"/>
          </a:p>
        </p:txBody>
      </p:sp>
      <p:sp>
        <p:nvSpPr>
          <p:cNvPr id="5" name="Pladsholder til sidefod 4">
            <a:extLst>
              <a:ext uri="{FF2B5EF4-FFF2-40B4-BE49-F238E27FC236}">
                <a16:creationId xmlns:a16="http://schemas.microsoft.com/office/drawing/2014/main" id="{77EE1D88-57DE-6249-9ED9-5AC0FE3A2C3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0B264A9-E271-4B45-94D3-D5EE9F618019}"/>
              </a:ext>
            </a:extLst>
          </p:cNvPr>
          <p:cNvSpPr>
            <a:spLocks noGrp="1"/>
          </p:cNvSpPr>
          <p:nvPr>
            <p:ph type="sldNum" sz="quarter" idx="12"/>
          </p:nvPr>
        </p:nvSpPr>
        <p:spPr/>
        <p:txBody>
          <a:bodyPr/>
          <a:lstStyle/>
          <a:p>
            <a:fld id="{AD6A1C80-2F50-0448-A5A7-CC4DD61AD293}" type="slidenum">
              <a:rPr lang="da-DK" smtClean="0"/>
              <a:t>‹nr.›</a:t>
            </a:fld>
            <a:endParaRPr lang="da-DK"/>
          </a:p>
        </p:txBody>
      </p:sp>
    </p:spTree>
    <p:extLst>
      <p:ext uri="{BB962C8B-B14F-4D97-AF65-F5344CB8AC3E}">
        <p14:creationId xmlns:p14="http://schemas.microsoft.com/office/powerpoint/2010/main" val="3023107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EE11999-68A6-0A4C-AEB3-2C4C6E61AF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10D6D0A-A044-9C42-BF14-2A7176D25D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18D622E-CD18-6841-AAB6-5328FC411B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813DC-5C22-B040-9D6A-598540888D25}" type="datetimeFigureOut">
              <a:rPr lang="da-DK" smtClean="0"/>
              <a:t>24.01.2025</a:t>
            </a:fld>
            <a:endParaRPr lang="da-DK"/>
          </a:p>
        </p:txBody>
      </p:sp>
      <p:sp>
        <p:nvSpPr>
          <p:cNvPr id="5" name="Pladsholder til sidefod 4">
            <a:extLst>
              <a:ext uri="{FF2B5EF4-FFF2-40B4-BE49-F238E27FC236}">
                <a16:creationId xmlns:a16="http://schemas.microsoft.com/office/drawing/2014/main" id="{A5F18427-E47B-7D4E-A4D5-45A83A639B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09D1E75-A51E-DD4B-BA2B-58B3BDBF56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6A1C80-2F50-0448-A5A7-CC4DD61AD293}" type="slidenum">
              <a:rPr lang="da-DK" smtClean="0"/>
              <a:t>‹nr.›</a:t>
            </a:fld>
            <a:endParaRPr lang="da-DK"/>
          </a:p>
        </p:txBody>
      </p:sp>
    </p:spTree>
    <p:extLst>
      <p:ext uri="{BB962C8B-B14F-4D97-AF65-F5344CB8AC3E}">
        <p14:creationId xmlns:p14="http://schemas.microsoft.com/office/powerpoint/2010/main" val="1158830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BA14CFA-A505-CB41-AFD4-213781B2E8A5}"/>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3400" kern="1200">
                <a:solidFill>
                  <a:srgbClr val="FFFFFF"/>
                </a:solidFill>
                <a:latin typeface="+mj-lt"/>
                <a:ea typeface="+mj-ea"/>
                <a:cs typeface="+mj-cs"/>
              </a:rPr>
              <a:t>Idrætsdeltagelse og sundhed – 4 lektion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Undertitel 2">
            <a:extLst>
              <a:ext uri="{FF2B5EF4-FFF2-40B4-BE49-F238E27FC236}">
                <a16:creationId xmlns:a16="http://schemas.microsoft.com/office/drawing/2014/main" id="{C2C35D0A-0501-E344-B1E6-7A4527AFCF38}"/>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indent="-228600" algn="l">
              <a:buFont typeface="Arial" panose="020B0604020202020204" pitchFamily="34" charset="0"/>
              <a:buChar char="•"/>
            </a:pPr>
            <a:r>
              <a:rPr lang="en-US" dirty="0"/>
              <a:t>Feedback </a:t>
            </a:r>
            <a:r>
              <a:rPr lang="en-US" dirty="0" err="1"/>
              <a:t>på</a:t>
            </a:r>
            <a:r>
              <a:rPr lang="en-US" dirty="0"/>
              <a:t> </a:t>
            </a:r>
            <a:r>
              <a:rPr lang="en-US" dirty="0" err="1"/>
              <a:t>arbejd-selv</a:t>
            </a:r>
            <a:r>
              <a:rPr lang="en-US" dirty="0"/>
              <a:t> (15 min) </a:t>
            </a:r>
          </a:p>
          <a:p>
            <a:pPr indent="-228600" algn="l">
              <a:buFont typeface="Arial" panose="020B0604020202020204" pitchFamily="34" charset="0"/>
              <a:buChar char="•"/>
            </a:pPr>
            <a:r>
              <a:rPr lang="en-US" dirty="0" err="1"/>
              <a:t>Gennemgang</a:t>
            </a:r>
            <a:r>
              <a:rPr lang="en-US" dirty="0"/>
              <a:t> </a:t>
            </a:r>
            <a:r>
              <a:rPr lang="en-US" dirty="0" err="1"/>
              <a:t>af</a:t>
            </a:r>
            <a:r>
              <a:rPr lang="en-US" dirty="0"/>
              <a:t> </a:t>
            </a:r>
            <a:r>
              <a:rPr lang="en-US" dirty="0" err="1"/>
              <a:t>sundhedsdefinitioner</a:t>
            </a:r>
            <a:r>
              <a:rPr lang="en-US" dirty="0"/>
              <a:t> </a:t>
            </a:r>
            <a:r>
              <a:rPr lang="en-US" dirty="0" err="1"/>
              <a:t>og</a:t>
            </a:r>
            <a:r>
              <a:rPr lang="en-US" dirty="0"/>
              <a:t> </a:t>
            </a:r>
            <a:r>
              <a:rPr lang="en-US" dirty="0" err="1"/>
              <a:t>opfattelser</a:t>
            </a:r>
            <a:r>
              <a:rPr lang="en-US" dirty="0"/>
              <a:t> (15 min)</a:t>
            </a:r>
          </a:p>
          <a:p>
            <a:pPr indent="-228600" algn="l">
              <a:buFont typeface="Arial" panose="020B0604020202020204" pitchFamily="34" charset="0"/>
              <a:buChar char="•"/>
            </a:pPr>
            <a:r>
              <a:rPr lang="en-US" dirty="0" err="1"/>
              <a:t>Sundhedsdefinitioner</a:t>
            </a:r>
            <a:r>
              <a:rPr lang="en-US" dirty="0"/>
              <a:t> – </a:t>
            </a:r>
            <a:r>
              <a:rPr lang="en-US" dirty="0" err="1"/>
              <a:t>styrker</a:t>
            </a:r>
            <a:r>
              <a:rPr lang="en-US" dirty="0"/>
              <a:t> </a:t>
            </a:r>
            <a:r>
              <a:rPr lang="en-US" dirty="0" err="1"/>
              <a:t>og</a:t>
            </a:r>
            <a:r>
              <a:rPr lang="en-US" dirty="0"/>
              <a:t> </a:t>
            </a:r>
            <a:r>
              <a:rPr lang="en-US" dirty="0" err="1"/>
              <a:t>svagheder</a:t>
            </a:r>
            <a:r>
              <a:rPr lang="en-US" dirty="0"/>
              <a:t> (15 min) </a:t>
            </a:r>
          </a:p>
          <a:p>
            <a:pPr indent="-228600" algn="l">
              <a:buFont typeface="Arial" panose="020B0604020202020204" pitchFamily="34" charset="0"/>
              <a:buChar char="•"/>
            </a:pPr>
            <a:r>
              <a:rPr lang="en-US" dirty="0"/>
              <a:t>Er du </a:t>
            </a:r>
            <a:r>
              <a:rPr lang="en-US" dirty="0" err="1"/>
              <a:t>sund</a:t>
            </a:r>
            <a:r>
              <a:rPr lang="en-US" dirty="0"/>
              <a:t>? </a:t>
            </a:r>
            <a:r>
              <a:rPr lang="en-US" dirty="0" err="1"/>
              <a:t>Udfyld</a:t>
            </a:r>
            <a:r>
              <a:rPr lang="en-US" dirty="0"/>
              <a:t> </a:t>
            </a:r>
            <a:r>
              <a:rPr lang="en-US" dirty="0" err="1"/>
              <a:t>sundhedsprofil</a:t>
            </a:r>
            <a:r>
              <a:rPr lang="en-US" dirty="0"/>
              <a:t> (15 min) </a:t>
            </a:r>
          </a:p>
          <a:p>
            <a:pPr indent="-228600" algn="l">
              <a:buFont typeface="Arial" panose="020B0604020202020204" pitchFamily="34" charset="0"/>
              <a:buChar char="•"/>
            </a:pPr>
            <a:r>
              <a:rPr lang="en-US" dirty="0" err="1"/>
              <a:t>Diskussion</a:t>
            </a:r>
            <a:r>
              <a:rPr lang="en-US" dirty="0"/>
              <a:t> </a:t>
            </a:r>
            <a:r>
              <a:rPr lang="en-US" dirty="0" err="1"/>
              <a:t>af</a:t>
            </a:r>
            <a:r>
              <a:rPr lang="en-US" dirty="0"/>
              <a:t> </a:t>
            </a:r>
            <a:r>
              <a:rPr lang="en-US" dirty="0" err="1"/>
              <a:t>sundhedsprofil</a:t>
            </a:r>
            <a:r>
              <a:rPr lang="en-US" dirty="0"/>
              <a:t> (15 min)</a:t>
            </a:r>
          </a:p>
          <a:p>
            <a:pPr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1032163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40ADA65-F706-A14C-B4BF-1D6318AC1AAC}"/>
              </a:ext>
            </a:extLst>
          </p:cNvPr>
          <p:cNvSpPr>
            <a:spLocks noGrp="1"/>
          </p:cNvSpPr>
          <p:nvPr>
            <p:ph type="title"/>
          </p:nvPr>
        </p:nvSpPr>
        <p:spPr>
          <a:xfrm>
            <a:off x="5297762" y="329184"/>
            <a:ext cx="6251110" cy="1783080"/>
          </a:xfrm>
        </p:spPr>
        <p:txBody>
          <a:bodyPr anchor="b">
            <a:normAutofit/>
          </a:bodyPr>
          <a:lstStyle/>
          <a:p>
            <a:r>
              <a:rPr lang="da-DK" sz="4200"/>
              <a:t>Danskernes idrætsdeltagelse anno 2025</a:t>
            </a:r>
          </a:p>
        </p:txBody>
      </p:sp>
      <p:pic>
        <p:nvPicPr>
          <p:cNvPr id="5" name="Picture 4" descr="Kridt tegning af personer, der repræsenterer forskellige køn">
            <a:extLst>
              <a:ext uri="{FF2B5EF4-FFF2-40B4-BE49-F238E27FC236}">
                <a16:creationId xmlns:a16="http://schemas.microsoft.com/office/drawing/2014/main" id="{9F11CC4B-CBCB-C83D-9AED-64AA11A9B1CB}"/>
              </a:ext>
            </a:extLst>
          </p:cNvPr>
          <p:cNvPicPr>
            <a:picLocks noChangeAspect="1"/>
          </p:cNvPicPr>
          <p:nvPr/>
        </p:nvPicPr>
        <p:blipFill>
          <a:blip r:embed="rId2"/>
          <a:srcRect l="25269" r="29400"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D2C4758-1820-D644-833C-9A6079481F8B}"/>
              </a:ext>
            </a:extLst>
          </p:cNvPr>
          <p:cNvSpPr>
            <a:spLocks noGrp="1"/>
          </p:cNvSpPr>
          <p:nvPr>
            <p:ph idx="1"/>
          </p:nvPr>
        </p:nvSpPr>
        <p:spPr>
          <a:xfrm>
            <a:off x="5297762" y="2706624"/>
            <a:ext cx="6251110" cy="3483864"/>
          </a:xfrm>
        </p:spPr>
        <p:txBody>
          <a:bodyPr>
            <a:normAutofit/>
          </a:bodyPr>
          <a:lstStyle/>
          <a:p>
            <a:pPr marL="514350" indent="-514350">
              <a:buFont typeface="+mj-lt"/>
              <a:buAutoNum type="arabicPeriod"/>
            </a:pPr>
            <a:r>
              <a:rPr lang="da-DK" sz="2200"/>
              <a:t>Generel udvikling fra 1964 til i dag</a:t>
            </a:r>
          </a:p>
          <a:p>
            <a:pPr marL="514350" indent="-514350">
              <a:buFont typeface="+mj-lt"/>
              <a:buAutoNum type="arabicPeriod"/>
            </a:pPr>
            <a:r>
              <a:rPr lang="da-DK" sz="2200"/>
              <a:t>Forskel og ligheder mellem køn </a:t>
            </a:r>
          </a:p>
          <a:p>
            <a:pPr marL="514350" indent="-514350">
              <a:buFont typeface="+mj-lt"/>
              <a:buAutoNum type="arabicPeriod"/>
            </a:pPr>
            <a:r>
              <a:rPr lang="da-DK" sz="2200"/>
              <a:t>Generelle tendenser for børn/unge, midaldrende og ældre</a:t>
            </a:r>
          </a:p>
          <a:p>
            <a:pPr marL="514350" indent="-514350">
              <a:buFont typeface="+mj-lt"/>
              <a:buAutoNum type="arabicPeriod"/>
            </a:pPr>
            <a:r>
              <a:rPr lang="da-DK" sz="2200"/>
              <a:t>De mest populære motions- og idrætsformer for hhv. børn og voksne</a:t>
            </a:r>
          </a:p>
          <a:p>
            <a:pPr marL="514350" indent="-514350">
              <a:buFont typeface="+mj-lt"/>
              <a:buAutoNum type="arabicPeriod"/>
            </a:pPr>
            <a:r>
              <a:rPr lang="da-DK" sz="2200"/>
              <a:t>Forskelle mellem sociale grupper og motion og idrætsdeltagelse (etniske minoriteter, lavt vs højt uddannede)</a:t>
            </a:r>
          </a:p>
        </p:txBody>
      </p:sp>
    </p:spTree>
    <p:extLst>
      <p:ext uri="{BB962C8B-B14F-4D97-AF65-F5344CB8AC3E}">
        <p14:creationId xmlns:p14="http://schemas.microsoft.com/office/powerpoint/2010/main" val="1714857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B9C2CBF-A45E-E340-A80A-3D85211F3445}"/>
              </a:ext>
            </a:extLst>
          </p:cNvPr>
          <p:cNvSpPr>
            <a:spLocks noGrp="1"/>
          </p:cNvSpPr>
          <p:nvPr>
            <p:ph type="title"/>
          </p:nvPr>
        </p:nvSpPr>
        <p:spPr>
          <a:xfrm>
            <a:off x="5297762" y="329184"/>
            <a:ext cx="6251110" cy="1783080"/>
          </a:xfrm>
        </p:spPr>
        <p:txBody>
          <a:bodyPr anchor="b">
            <a:normAutofit/>
          </a:bodyPr>
          <a:lstStyle/>
          <a:p>
            <a:r>
              <a:rPr lang="da-DK" sz="3800"/>
              <a:t>Hvorfor beskæftige sig med danskernes idrætsdeltagelse??</a:t>
            </a:r>
          </a:p>
        </p:txBody>
      </p:sp>
      <p:pic>
        <p:nvPicPr>
          <p:cNvPr id="5" name="Picture 4">
            <a:extLst>
              <a:ext uri="{FF2B5EF4-FFF2-40B4-BE49-F238E27FC236}">
                <a16:creationId xmlns:a16="http://schemas.microsoft.com/office/drawing/2014/main" id="{BA01BBB6-6C5B-F856-10D3-DC46086D31BB}"/>
              </a:ext>
            </a:extLst>
          </p:cNvPr>
          <p:cNvPicPr>
            <a:picLocks noChangeAspect="1"/>
          </p:cNvPicPr>
          <p:nvPr/>
        </p:nvPicPr>
        <p:blipFill>
          <a:blip r:embed="rId2"/>
          <a:srcRect l="40019" r="2178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9066C8D-C7B1-9B4B-80E6-EDB157453452}"/>
              </a:ext>
            </a:extLst>
          </p:cNvPr>
          <p:cNvSpPr>
            <a:spLocks noGrp="1"/>
          </p:cNvSpPr>
          <p:nvPr>
            <p:ph idx="1"/>
          </p:nvPr>
        </p:nvSpPr>
        <p:spPr>
          <a:xfrm>
            <a:off x="5297762" y="2706624"/>
            <a:ext cx="6251110" cy="3483864"/>
          </a:xfrm>
        </p:spPr>
        <p:txBody>
          <a:bodyPr>
            <a:normAutofit/>
          </a:bodyPr>
          <a:lstStyle/>
          <a:p>
            <a:r>
              <a:rPr lang="da-DK" sz="2200" b="1"/>
              <a:t>Idrættens egenværdi</a:t>
            </a:r>
          </a:p>
          <a:p>
            <a:r>
              <a:rPr lang="da-DK" sz="2200"/>
              <a:t>Mental sundhed – glæde for borgerne</a:t>
            </a:r>
          </a:p>
          <a:p>
            <a:r>
              <a:rPr lang="da-DK" sz="2200"/>
              <a:t>Fysisk velvære</a:t>
            </a:r>
          </a:p>
          <a:p>
            <a:r>
              <a:rPr lang="da-DK" sz="2200"/>
              <a:t>Idræt som kultur og folkebevægelse</a:t>
            </a:r>
          </a:p>
          <a:p>
            <a:r>
              <a:rPr lang="da-DK" sz="2200" b="1"/>
              <a:t>Idrættens nytteværdi</a:t>
            </a:r>
          </a:p>
          <a:p>
            <a:r>
              <a:rPr lang="da-DK" sz="2200"/>
              <a:t>Pædagogisk projekt </a:t>
            </a:r>
          </a:p>
          <a:p>
            <a:r>
              <a:rPr lang="da-DK" sz="2200"/>
              <a:t>Socialt projekt</a:t>
            </a:r>
          </a:p>
          <a:p>
            <a:r>
              <a:rPr lang="da-DK" sz="2200"/>
              <a:t>Befolkningens sundhed</a:t>
            </a:r>
          </a:p>
          <a:p>
            <a:endParaRPr lang="da-DK" sz="2200"/>
          </a:p>
          <a:p>
            <a:endParaRPr lang="da-DK" sz="2200"/>
          </a:p>
        </p:txBody>
      </p:sp>
    </p:spTree>
    <p:extLst>
      <p:ext uri="{BB962C8B-B14F-4D97-AF65-F5344CB8AC3E}">
        <p14:creationId xmlns:p14="http://schemas.microsoft.com/office/powerpoint/2010/main" val="1162699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7591FE-5E23-4C4A-AC57-D92B5FCE9824}"/>
              </a:ext>
            </a:extLst>
          </p:cNvPr>
          <p:cNvSpPr>
            <a:spLocks noGrp="1"/>
          </p:cNvSpPr>
          <p:nvPr>
            <p:ph type="title"/>
          </p:nvPr>
        </p:nvSpPr>
        <p:spPr>
          <a:xfrm>
            <a:off x="838200" y="365125"/>
            <a:ext cx="10515600" cy="1325563"/>
          </a:xfrm>
        </p:spPr>
        <p:txBody>
          <a:bodyPr>
            <a:normAutofit/>
          </a:bodyPr>
          <a:lstStyle/>
          <a:p>
            <a:r>
              <a:rPr lang="da-DK" sz="5400"/>
              <a:t>Sundhed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9FF1081-6E96-7340-AA2F-66CC0990F309}"/>
              </a:ext>
            </a:extLst>
          </p:cNvPr>
          <p:cNvSpPr>
            <a:spLocks noGrp="1"/>
          </p:cNvSpPr>
          <p:nvPr>
            <p:ph idx="1"/>
          </p:nvPr>
        </p:nvSpPr>
        <p:spPr>
          <a:xfrm>
            <a:off x="838200" y="1929384"/>
            <a:ext cx="10515600" cy="4251960"/>
          </a:xfrm>
        </p:spPr>
        <p:txBody>
          <a:bodyPr>
            <a:normAutofit/>
          </a:bodyPr>
          <a:lstStyle/>
          <a:p>
            <a:r>
              <a:rPr lang="da-DK" sz="2200"/>
              <a:t>Hvornår er man sund??</a:t>
            </a:r>
          </a:p>
          <a:p>
            <a:endParaRPr lang="da-DK" sz="2200"/>
          </a:p>
          <a:p>
            <a:endParaRPr lang="da-DK" sz="2200"/>
          </a:p>
          <a:p>
            <a:endParaRPr lang="da-DK" sz="2200"/>
          </a:p>
          <a:p>
            <a:r>
              <a:rPr lang="da-DK" sz="2200"/>
              <a:t>Hvem bestemmer om man er sund og hvad der er sund?</a:t>
            </a:r>
          </a:p>
        </p:txBody>
      </p:sp>
    </p:spTree>
    <p:extLst>
      <p:ext uri="{BB962C8B-B14F-4D97-AF65-F5344CB8AC3E}">
        <p14:creationId xmlns:p14="http://schemas.microsoft.com/office/powerpoint/2010/main" val="428894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p:cNvSpPr>
            <a:spLocks noGrp="1"/>
          </p:cNvSpPr>
          <p:nvPr>
            <p:ph type="title"/>
          </p:nvPr>
        </p:nvSpPr>
        <p:spPr>
          <a:xfrm>
            <a:off x="838200" y="365125"/>
            <a:ext cx="10515600" cy="1325563"/>
          </a:xfrm>
        </p:spPr>
        <p:txBody>
          <a:bodyPr>
            <a:normAutofit/>
          </a:bodyPr>
          <a:lstStyle/>
          <a:p>
            <a:r>
              <a:rPr lang="da-DK" dirty="0"/>
              <a:t>Sundhed er en kilde til…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p:cNvSpPr>
            <a:spLocks noGrp="1"/>
          </p:cNvSpPr>
          <p:nvPr>
            <p:ph idx="1"/>
          </p:nvPr>
        </p:nvSpPr>
        <p:spPr>
          <a:xfrm>
            <a:off x="838200" y="1825625"/>
            <a:ext cx="10515600" cy="4351338"/>
          </a:xfrm>
        </p:spPr>
        <p:txBody>
          <a:bodyPr>
            <a:normAutofit/>
          </a:bodyPr>
          <a:lstStyle/>
          <a:p>
            <a:r>
              <a:rPr lang="da-DK" dirty="0"/>
              <a:t>Overskud, velvære, sport og leg, selvtillid, livskvalitet...</a:t>
            </a:r>
          </a:p>
          <a:p>
            <a:endParaRPr lang="da-DK" dirty="0"/>
          </a:p>
          <a:p>
            <a:r>
              <a:rPr lang="da-DK" dirty="0"/>
              <a:t>Tvang vs. lyst, dårlig samvittighed, lavt selvværd, regler og restriktioner…</a:t>
            </a:r>
          </a:p>
          <a:p>
            <a:endParaRPr lang="da-DK" dirty="0"/>
          </a:p>
          <a:p>
            <a:r>
              <a:rPr lang="da-DK" dirty="0"/>
              <a:t>Sundhed er forbundet med en </a:t>
            </a:r>
            <a:r>
              <a:rPr lang="da-DK" i="1" dirty="0"/>
              <a:t>dualisme</a:t>
            </a:r>
            <a:r>
              <a:rPr lang="da-DK" dirty="0"/>
              <a:t> – på den ene side noget entydigt godt vi stræber efter – på den anden side et kapløb mod noget uopnåeligt(?) og væk fra det modsatte nemlig sygdom og død…</a:t>
            </a:r>
          </a:p>
          <a:p>
            <a:endParaRPr lang="da-DK" dirty="0"/>
          </a:p>
        </p:txBody>
      </p:sp>
    </p:spTree>
    <p:extLst>
      <p:ext uri="{BB962C8B-B14F-4D97-AF65-F5344CB8AC3E}">
        <p14:creationId xmlns:p14="http://schemas.microsoft.com/office/powerpoint/2010/main" val="891635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4AC3D0-D00D-CB4F-9150-01E54FB4F5FD}"/>
              </a:ext>
            </a:extLst>
          </p:cNvPr>
          <p:cNvSpPr>
            <a:spLocks noGrp="1"/>
          </p:cNvSpPr>
          <p:nvPr>
            <p:ph type="title"/>
          </p:nvPr>
        </p:nvSpPr>
        <p:spPr/>
        <p:txBody>
          <a:bodyPr/>
          <a:lstStyle/>
          <a:p>
            <a:r>
              <a:rPr lang="da-DK" dirty="0"/>
              <a:t>Sundhedsopfattelsernes to poler</a:t>
            </a:r>
          </a:p>
        </p:txBody>
      </p:sp>
      <p:cxnSp>
        <p:nvCxnSpPr>
          <p:cNvPr id="5" name="Lige pilforbindelse 4">
            <a:extLst>
              <a:ext uri="{FF2B5EF4-FFF2-40B4-BE49-F238E27FC236}">
                <a16:creationId xmlns:a16="http://schemas.microsoft.com/office/drawing/2014/main" id="{844D541F-ABD6-0042-9419-F9E8094AAFE2}"/>
              </a:ext>
            </a:extLst>
          </p:cNvPr>
          <p:cNvCxnSpPr>
            <a:cxnSpLocks/>
          </p:cNvCxnSpPr>
          <p:nvPr/>
        </p:nvCxnSpPr>
        <p:spPr>
          <a:xfrm>
            <a:off x="1064871" y="2951544"/>
            <a:ext cx="10081549"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kstfelt 5">
            <a:extLst>
              <a:ext uri="{FF2B5EF4-FFF2-40B4-BE49-F238E27FC236}">
                <a16:creationId xmlns:a16="http://schemas.microsoft.com/office/drawing/2014/main" id="{1D332D7B-1F90-1D44-881C-B5ED843CC332}"/>
              </a:ext>
            </a:extLst>
          </p:cNvPr>
          <p:cNvSpPr txBox="1"/>
          <p:nvPr/>
        </p:nvSpPr>
        <p:spPr>
          <a:xfrm>
            <a:off x="9942653" y="3287210"/>
            <a:ext cx="2129742" cy="461665"/>
          </a:xfrm>
          <a:prstGeom prst="rect">
            <a:avLst/>
          </a:prstGeom>
          <a:noFill/>
        </p:spPr>
        <p:txBody>
          <a:bodyPr wrap="square" rtlCol="0">
            <a:spAutoFit/>
          </a:bodyPr>
          <a:lstStyle/>
          <a:p>
            <a:r>
              <a:rPr lang="da-DK" sz="2400" b="1" dirty="0"/>
              <a:t>Relativisme</a:t>
            </a:r>
          </a:p>
        </p:txBody>
      </p:sp>
      <p:sp>
        <p:nvSpPr>
          <p:cNvPr id="7" name="Tekstfelt 6">
            <a:extLst>
              <a:ext uri="{FF2B5EF4-FFF2-40B4-BE49-F238E27FC236}">
                <a16:creationId xmlns:a16="http://schemas.microsoft.com/office/drawing/2014/main" id="{DFB0E669-4566-B541-AFF7-D80157B2679C}"/>
              </a:ext>
            </a:extLst>
          </p:cNvPr>
          <p:cNvSpPr txBox="1"/>
          <p:nvPr/>
        </p:nvSpPr>
        <p:spPr>
          <a:xfrm>
            <a:off x="349169" y="3198167"/>
            <a:ext cx="2129742" cy="461665"/>
          </a:xfrm>
          <a:prstGeom prst="rect">
            <a:avLst/>
          </a:prstGeom>
          <a:noFill/>
        </p:spPr>
        <p:txBody>
          <a:bodyPr wrap="square" rtlCol="0">
            <a:spAutoFit/>
          </a:bodyPr>
          <a:lstStyle/>
          <a:p>
            <a:r>
              <a:rPr lang="da-DK" sz="2400" b="1" dirty="0"/>
              <a:t>Objektivisme</a:t>
            </a:r>
          </a:p>
        </p:txBody>
      </p:sp>
      <p:sp>
        <p:nvSpPr>
          <p:cNvPr id="9" name="Tekstfelt 8">
            <a:extLst>
              <a:ext uri="{FF2B5EF4-FFF2-40B4-BE49-F238E27FC236}">
                <a16:creationId xmlns:a16="http://schemas.microsoft.com/office/drawing/2014/main" id="{B5FE1E5F-A1D5-7B41-9397-E19009D4881C}"/>
              </a:ext>
            </a:extLst>
          </p:cNvPr>
          <p:cNvSpPr txBox="1"/>
          <p:nvPr/>
        </p:nvSpPr>
        <p:spPr>
          <a:xfrm>
            <a:off x="268146" y="3760450"/>
            <a:ext cx="4421529" cy="2585323"/>
          </a:xfrm>
          <a:prstGeom prst="rect">
            <a:avLst/>
          </a:prstGeom>
          <a:noFill/>
        </p:spPr>
        <p:txBody>
          <a:bodyPr wrap="square" rtlCol="0">
            <a:spAutoFit/>
          </a:bodyPr>
          <a:lstStyle/>
          <a:p>
            <a:r>
              <a:rPr lang="da-DK" dirty="0"/>
              <a:t>Naturvidenskabelig og lægefaglig tilgang:</a:t>
            </a:r>
          </a:p>
          <a:p>
            <a:r>
              <a:rPr lang="da-DK" dirty="0"/>
              <a:t>Diagnoser </a:t>
            </a:r>
          </a:p>
          <a:p>
            <a:r>
              <a:rPr lang="da-DK" dirty="0"/>
              <a:t>Objektive beviser fx blodprøver, scanningsbilleder mv.</a:t>
            </a:r>
          </a:p>
          <a:p>
            <a:r>
              <a:rPr lang="da-DK" dirty="0"/>
              <a:t>Sundhed = normaltilstanden for den menneskelige krop</a:t>
            </a:r>
          </a:p>
          <a:p>
            <a:r>
              <a:rPr lang="da-DK" dirty="0"/>
              <a:t>Udgangspunkt i sygdom eller den syge krop</a:t>
            </a:r>
          </a:p>
          <a:p>
            <a:r>
              <a:rPr lang="da-DK" dirty="0"/>
              <a:t>Afhængig af kulturer og begrænset af viden</a:t>
            </a:r>
          </a:p>
          <a:p>
            <a:endParaRPr lang="da-DK" dirty="0"/>
          </a:p>
        </p:txBody>
      </p:sp>
      <p:sp>
        <p:nvSpPr>
          <p:cNvPr id="10" name="Tekstfelt 9">
            <a:extLst>
              <a:ext uri="{FF2B5EF4-FFF2-40B4-BE49-F238E27FC236}">
                <a16:creationId xmlns:a16="http://schemas.microsoft.com/office/drawing/2014/main" id="{F808CD3B-69B2-2142-AB63-20A637638441}"/>
              </a:ext>
            </a:extLst>
          </p:cNvPr>
          <p:cNvSpPr txBox="1"/>
          <p:nvPr/>
        </p:nvSpPr>
        <p:spPr>
          <a:xfrm>
            <a:off x="7882360" y="3760450"/>
            <a:ext cx="4190036" cy="1754326"/>
          </a:xfrm>
          <a:prstGeom prst="rect">
            <a:avLst/>
          </a:prstGeom>
          <a:noFill/>
        </p:spPr>
        <p:txBody>
          <a:bodyPr wrap="square" rtlCol="0">
            <a:spAutoFit/>
          </a:bodyPr>
          <a:lstStyle/>
          <a:p>
            <a:r>
              <a:rPr lang="da-DK" dirty="0"/>
              <a:t>”Lige så mange opfattelser af sundhed som der er tanker om et godt liv”</a:t>
            </a:r>
          </a:p>
          <a:p>
            <a:r>
              <a:rPr lang="da-DK" dirty="0"/>
              <a:t>En ”tom” opfattelse af begrebet</a:t>
            </a:r>
          </a:p>
          <a:p>
            <a:r>
              <a:rPr lang="da-DK" dirty="0"/>
              <a:t>Men rejser et vigtigt spørgsmål nemlig om sundhed er andet og mere end det vi kan måle og diagnosticere</a:t>
            </a:r>
          </a:p>
        </p:txBody>
      </p:sp>
    </p:spTree>
    <p:extLst>
      <p:ext uri="{BB962C8B-B14F-4D97-AF65-F5344CB8AC3E}">
        <p14:creationId xmlns:p14="http://schemas.microsoft.com/office/powerpoint/2010/main" val="18485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18786" y="66453"/>
            <a:ext cx="9601200" cy="1485900"/>
          </a:xfrm>
        </p:spPr>
        <p:txBody>
          <a:bodyPr/>
          <a:lstStyle/>
          <a:p>
            <a:r>
              <a:rPr lang="da-DK" dirty="0"/>
              <a:t>Hvem er mest (u)sund??</a:t>
            </a:r>
          </a:p>
        </p:txBody>
      </p:sp>
      <p:sp>
        <p:nvSpPr>
          <p:cNvPr id="3" name="Pladsholder til indhold 2"/>
          <p:cNvSpPr>
            <a:spLocks noGrp="1"/>
          </p:cNvSpPr>
          <p:nvPr>
            <p:ph sz="half" idx="1"/>
          </p:nvPr>
        </p:nvSpPr>
        <p:spPr>
          <a:xfrm>
            <a:off x="0" y="1287868"/>
            <a:ext cx="6217434" cy="7271341"/>
          </a:xfrm>
        </p:spPr>
        <p:txBody>
          <a:bodyPr>
            <a:normAutofit/>
          </a:bodyPr>
          <a:lstStyle/>
          <a:p>
            <a:r>
              <a:rPr lang="da-DK" sz="1400" i="1" dirty="0"/>
              <a:t>Michelle er 23 år gammel og bor i København hvor hun til dagligt læser til fysioterapeut</a:t>
            </a:r>
          </a:p>
          <a:p>
            <a:r>
              <a:rPr lang="da-DK" sz="1400" dirty="0"/>
              <a:t>Michelle træner op til en ironman i </a:t>
            </a:r>
            <a:r>
              <a:rPr lang="da-DK" sz="1400" dirty="0" err="1"/>
              <a:t>Triathlon</a:t>
            </a:r>
            <a:r>
              <a:rPr lang="da-DK" sz="1400" dirty="0"/>
              <a:t>, hun træner 12-15 timer ugentligt fordelt på 8-10 træningspas af hhv. Løb, svømning og landevejscykling.</a:t>
            </a:r>
          </a:p>
          <a:p>
            <a:r>
              <a:rPr lang="da-DK" sz="1400" dirty="0"/>
              <a:t>Michelle spiser sundt – proteinrigt og fedtfattigt - efter en kostplan hun har fået lagt i klubben. Hun bruger typisk 2-3 timer på at ”</a:t>
            </a:r>
            <a:r>
              <a:rPr lang="da-DK" sz="1400" dirty="0" err="1"/>
              <a:t>meal</a:t>
            </a:r>
            <a:r>
              <a:rPr lang="da-DK" sz="1400" dirty="0"/>
              <a:t> </a:t>
            </a:r>
            <a:r>
              <a:rPr lang="da-DK" sz="1400" dirty="0" err="1"/>
              <a:t>preppe</a:t>
            </a:r>
            <a:r>
              <a:rPr lang="da-DK" sz="1400" dirty="0"/>
              <a:t>” søndag aften hvor hun laver og pakker mad til det meste af ugen – hvis Michelle bliver inviteret til middag ude tager hun altid sin egen mad med, for ikke at bryde sin kostplan.</a:t>
            </a:r>
          </a:p>
          <a:p>
            <a:r>
              <a:rPr lang="da-DK" sz="1400" dirty="0"/>
              <a:t>Michelle har et kondital på 62 ml ilt/kg og et </a:t>
            </a:r>
            <a:r>
              <a:rPr lang="da-DK" sz="1400" dirty="0" err="1"/>
              <a:t>bmi</a:t>
            </a:r>
            <a:r>
              <a:rPr lang="da-DK" sz="1400" dirty="0"/>
              <a:t> på 17. </a:t>
            </a:r>
          </a:p>
          <a:p>
            <a:r>
              <a:rPr lang="da-DK" sz="1400" dirty="0"/>
              <a:t>Michelle har ingen kæreste – det er der ikke tid til </a:t>
            </a:r>
            <a:r>
              <a:rPr lang="da-DK" sz="1400" dirty="0" err="1"/>
              <a:t>pga</a:t>
            </a:r>
            <a:r>
              <a:rPr lang="da-DK" sz="1400" dirty="0"/>
              <a:t> træning – hun har fået få perifere venskaber efter hun flyttede til </a:t>
            </a:r>
            <a:r>
              <a:rPr lang="da-DK" sz="1400" dirty="0" err="1"/>
              <a:t>Kbh</a:t>
            </a:r>
            <a:r>
              <a:rPr lang="da-DK" sz="1400" dirty="0"/>
              <a:t> som hun kender fra </a:t>
            </a:r>
            <a:r>
              <a:rPr lang="da-DK" sz="1400" dirty="0" err="1"/>
              <a:t>triathlonklubben</a:t>
            </a:r>
            <a:endParaRPr lang="da-DK" sz="1400" dirty="0"/>
          </a:p>
          <a:p>
            <a:r>
              <a:rPr lang="da-DK" sz="1400" dirty="0"/>
              <a:t>Michelle har ikke haft sin menstruation i 8 måneder. Lægen siger hun skal træne mindre og spise mere fedtholdig kost hvis den skal komme tilbage</a:t>
            </a:r>
          </a:p>
          <a:p>
            <a:r>
              <a:rPr lang="da-DK" sz="1400" dirty="0"/>
              <a:t>Michelle har netop fået konstateret skinnebensbetændelse som følge af den store mængde løbetræning – hun prøver at holde skaden i ro ved at bruge </a:t>
            </a:r>
            <a:r>
              <a:rPr lang="da-DK" sz="1400" dirty="0" err="1"/>
              <a:t>crosstrainer</a:t>
            </a:r>
            <a:r>
              <a:rPr lang="da-DK" sz="1400" dirty="0"/>
              <a:t> frem for at løbe men vil ikke skrue ned for træningsmængden samlet set</a:t>
            </a:r>
          </a:p>
          <a:p>
            <a:endParaRPr lang="da-DK" dirty="0"/>
          </a:p>
        </p:txBody>
      </p:sp>
      <p:sp>
        <p:nvSpPr>
          <p:cNvPr id="4" name="Pladsholder til indhold 3"/>
          <p:cNvSpPr>
            <a:spLocks noGrp="1"/>
          </p:cNvSpPr>
          <p:nvPr>
            <p:ph sz="half" idx="2"/>
          </p:nvPr>
        </p:nvSpPr>
        <p:spPr>
          <a:xfrm>
            <a:off x="6780583" y="1287868"/>
            <a:ext cx="5060317" cy="4931735"/>
          </a:xfrm>
        </p:spPr>
        <p:txBody>
          <a:bodyPr>
            <a:noAutofit/>
          </a:bodyPr>
          <a:lstStyle/>
          <a:p>
            <a:r>
              <a:rPr lang="da-DK" sz="1400" i="1" dirty="0"/>
              <a:t>Inger er 65 år gammel og arbejder på nedsat tid som lægesekretær</a:t>
            </a:r>
          </a:p>
          <a:p>
            <a:r>
              <a:rPr lang="da-DK" sz="1400" dirty="0"/>
              <a:t>Inger bor i provinsen med sin mand Keld, de har to store børn der er flyttet hjemmefra, men som ofte kommer på besøg</a:t>
            </a:r>
          </a:p>
          <a:p>
            <a:r>
              <a:rPr lang="da-DK" sz="1400" dirty="0"/>
              <a:t>Både Keld og Inger kan lide klassisk dansk mad, rødvin, kaffe og likør samt dessert i weekenden. Til hverdag er der oftest lidt sødt til eftermiddagskaffen.</a:t>
            </a:r>
          </a:p>
          <a:p>
            <a:r>
              <a:rPr lang="da-DK" sz="1400" dirty="0"/>
              <a:t>Inger dyrker ikke idræt – ”det er kun unge mænd der på den måde springer rundt” har Inger altid ment. Men hun ordner parrets store hjem og have, samt går tur med hunden </a:t>
            </a:r>
            <a:r>
              <a:rPr lang="da-DK" sz="1400" dirty="0" err="1"/>
              <a:t>Fido</a:t>
            </a:r>
            <a:r>
              <a:rPr lang="da-DK" sz="1400" dirty="0"/>
              <a:t> to gange dagligt af en halv time. Når Inger skal på arbejde, handle ind eller andet tager hun altid sin røde damecykel.</a:t>
            </a:r>
          </a:p>
          <a:p>
            <a:r>
              <a:rPr lang="da-DK" sz="1400" dirty="0"/>
              <a:t>Keld og Inger har ofte gæster som kommer på besøg fra nær og fjern – her serverer Keld af den gode rødvin fra vinkælderen og Inger laver god mad – gerne med rigeligt smør og fløde.</a:t>
            </a:r>
          </a:p>
          <a:p>
            <a:r>
              <a:rPr lang="da-DK" sz="1400" dirty="0"/>
              <a:t>Inger har et BMI på 28,5 og et kondital lige omkring middel niveauet for hendes alder</a:t>
            </a:r>
          </a:p>
          <a:p>
            <a:r>
              <a:rPr lang="da-DK" sz="1400" dirty="0"/>
              <a:t>Ingers læge siger at Inger er sund og rask – hun kunne dog godt tåle at tabe sig lidt, motionere mere på en måde der belaster hendes kredsløb samt dyrke styrketræning, da dette øger knogledensiteten og førligheden hos ældre</a:t>
            </a:r>
          </a:p>
        </p:txBody>
      </p:sp>
    </p:spTree>
    <p:extLst>
      <p:ext uri="{BB962C8B-B14F-4D97-AF65-F5344CB8AC3E}">
        <p14:creationId xmlns:p14="http://schemas.microsoft.com/office/powerpoint/2010/main" val="534538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B79563-D620-C34F-BC86-4537B6CF6464}"/>
              </a:ext>
            </a:extLst>
          </p:cNvPr>
          <p:cNvSpPr>
            <a:spLocks noGrp="1"/>
          </p:cNvSpPr>
          <p:nvPr>
            <p:ph type="title"/>
          </p:nvPr>
        </p:nvSpPr>
        <p:spPr/>
        <p:txBody>
          <a:bodyPr>
            <a:normAutofit/>
          </a:bodyPr>
          <a:lstStyle/>
          <a:p>
            <a:r>
              <a:rPr lang="da-DK" sz="4400" dirty="0">
                <a:effectLst/>
                <a:latin typeface="Calibri" panose="020F0502020204030204" pitchFamily="34" charset="0"/>
                <a:ea typeface="Calibri" panose="020F0502020204030204" pitchFamily="34" charset="0"/>
                <a:cs typeface="Times New Roman" panose="02020603050405020304" pitchFamily="18" charset="0"/>
              </a:rPr>
              <a:t>WHO’s (World Health Organization) oprindelige definition på sundhed fra 1948:</a:t>
            </a:r>
            <a:endParaRPr lang="da-DK" dirty="0"/>
          </a:p>
        </p:txBody>
      </p:sp>
      <p:sp>
        <p:nvSpPr>
          <p:cNvPr id="3" name="Pladsholder til indhold 2">
            <a:extLst>
              <a:ext uri="{FF2B5EF4-FFF2-40B4-BE49-F238E27FC236}">
                <a16:creationId xmlns:a16="http://schemas.microsoft.com/office/drawing/2014/main" id="{D9B43FC7-8FA2-C642-A45C-108717B4B16E}"/>
              </a:ext>
            </a:extLst>
          </p:cNvPr>
          <p:cNvSpPr>
            <a:spLocks noGrp="1"/>
          </p:cNvSpPr>
          <p:nvPr>
            <p:ph idx="1"/>
          </p:nvPr>
        </p:nvSpPr>
        <p:spPr/>
        <p:txBody>
          <a:bodyPr/>
          <a:lstStyle/>
          <a:p>
            <a:pPr marL="0" indent="0">
              <a:buNone/>
            </a:pPr>
            <a:r>
              <a:rPr lang="da-DK" sz="3600" i="1" dirty="0">
                <a:effectLst/>
                <a:latin typeface="Calibri" panose="020F0502020204030204" pitchFamily="34" charset="0"/>
                <a:ea typeface="Calibri" panose="020F0502020204030204" pitchFamily="34" charset="0"/>
                <a:cs typeface="Times New Roman" panose="02020603050405020304" pitchFamily="18" charset="0"/>
              </a:rPr>
              <a:t>”Sundhed er en tilstand af fuldstændig fysisk, psykisk og socialt velbefindende og ikke kun fravær af sygdom og svækkelse.”</a:t>
            </a:r>
            <a:endParaRPr lang="da-DK"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598556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EDF624-34B9-C947-934E-80B733588EB5}"/>
              </a:ext>
            </a:extLst>
          </p:cNvPr>
          <p:cNvSpPr>
            <a:spLocks noGrp="1"/>
          </p:cNvSpPr>
          <p:nvPr>
            <p:ph type="title"/>
          </p:nvPr>
        </p:nvSpPr>
        <p:spPr/>
        <p:txBody>
          <a:bodyPr/>
          <a:lstStyle/>
          <a:p>
            <a:r>
              <a:rPr lang="da-DK" dirty="0"/>
              <a:t>WHO’s sundhedsdefinition (World </a:t>
            </a:r>
            <a:r>
              <a:rPr lang="da-DK" dirty="0" err="1"/>
              <a:t>health</a:t>
            </a:r>
            <a:r>
              <a:rPr lang="da-DK" dirty="0"/>
              <a:t> organisation)</a:t>
            </a:r>
          </a:p>
        </p:txBody>
      </p:sp>
      <p:sp>
        <p:nvSpPr>
          <p:cNvPr id="3" name="Pladsholder til indhold 2">
            <a:extLst>
              <a:ext uri="{FF2B5EF4-FFF2-40B4-BE49-F238E27FC236}">
                <a16:creationId xmlns:a16="http://schemas.microsoft.com/office/drawing/2014/main" id="{9401CA3F-960B-834D-BA3E-18363D62D783}"/>
              </a:ext>
            </a:extLst>
          </p:cNvPr>
          <p:cNvSpPr>
            <a:spLocks noGrp="1"/>
          </p:cNvSpPr>
          <p:nvPr>
            <p:ph idx="1"/>
          </p:nvPr>
        </p:nvSpPr>
        <p:spPr/>
        <p:txBody>
          <a:bodyPr/>
          <a:lstStyle/>
          <a:p>
            <a:r>
              <a:rPr lang="da-DK" i="1" dirty="0"/>
              <a:t>Sundhed er en proces som gør folk i stand til at øge kontrollen med og øge deres sundhedstilstand. Sundhed er en ressource i hverdagslivet. Det er et positivt begreb som lægger vægt på sociale og personlige ressourcer såvel som fysiske evner</a:t>
            </a:r>
          </a:p>
          <a:p>
            <a:endParaRPr lang="da-DK" i="1" dirty="0"/>
          </a:p>
          <a:p>
            <a:r>
              <a:rPr lang="da-DK" dirty="0"/>
              <a:t>Sundhed er et spørgsmål om evnen til at påvirke egen situation</a:t>
            </a:r>
          </a:p>
          <a:p>
            <a:r>
              <a:rPr lang="da-DK" dirty="0"/>
              <a:t>Faktorer der fremmer sundhed (forebyggelse) er i fokus – fx undervisning om kost, motion og mentalt helbred, bygning af legepladser, træningsarealer og cykelstier</a:t>
            </a:r>
          </a:p>
        </p:txBody>
      </p:sp>
    </p:spTree>
    <p:extLst>
      <p:ext uri="{BB962C8B-B14F-4D97-AF65-F5344CB8AC3E}">
        <p14:creationId xmlns:p14="http://schemas.microsoft.com/office/powerpoint/2010/main" val="349806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B74D1D-54C9-3346-B247-E460CE1C65ED}"/>
              </a:ext>
            </a:extLst>
          </p:cNvPr>
          <p:cNvSpPr>
            <a:spLocks noGrp="1"/>
          </p:cNvSpPr>
          <p:nvPr>
            <p:ph type="title"/>
          </p:nvPr>
        </p:nvSpPr>
        <p:spPr/>
        <p:txBody>
          <a:bodyPr/>
          <a:lstStyle/>
          <a:p>
            <a:r>
              <a:rPr lang="da-DK" dirty="0"/>
              <a:t>Aaron </a:t>
            </a:r>
            <a:r>
              <a:rPr lang="da-DK" dirty="0" err="1"/>
              <a:t>Antonovskis</a:t>
            </a:r>
            <a:r>
              <a:rPr lang="da-DK" dirty="0"/>
              <a:t> (professor; medicinsk sociologi) sundhedsdefinition</a:t>
            </a:r>
          </a:p>
        </p:txBody>
      </p:sp>
      <p:sp>
        <p:nvSpPr>
          <p:cNvPr id="3" name="Pladsholder til indhold 2">
            <a:extLst>
              <a:ext uri="{FF2B5EF4-FFF2-40B4-BE49-F238E27FC236}">
                <a16:creationId xmlns:a16="http://schemas.microsoft.com/office/drawing/2014/main" id="{EFEF0233-6035-F44F-BB36-BA66C827AD26}"/>
              </a:ext>
            </a:extLst>
          </p:cNvPr>
          <p:cNvSpPr>
            <a:spLocks noGrp="1"/>
          </p:cNvSpPr>
          <p:nvPr>
            <p:ph idx="1"/>
          </p:nvPr>
        </p:nvSpPr>
        <p:spPr/>
        <p:txBody>
          <a:bodyPr>
            <a:normAutofit lnSpcReduction="10000"/>
          </a:bodyPr>
          <a:lstStyle/>
          <a:p>
            <a:r>
              <a:rPr lang="da-DK" i="1" dirty="0"/>
              <a:t>Sundhed handler om følelsen af livsmod og livsglæde og følelsen af at kunne mestre mange forskellige situationer. Sundhed er at have en følelse af sammenhæng dvs. en følelse af begribelighed, håndtérbarhed og meningsfuldhed </a:t>
            </a:r>
            <a:r>
              <a:rPr lang="da-DK" dirty="0"/>
              <a:t>(</a:t>
            </a:r>
            <a:r>
              <a:rPr lang="da-DK" dirty="0" err="1"/>
              <a:t>Antonowski</a:t>
            </a:r>
            <a:r>
              <a:rPr lang="da-DK" dirty="0"/>
              <a:t>)</a:t>
            </a:r>
          </a:p>
          <a:p>
            <a:endParaRPr lang="da-DK" dirty="0"/>
          </a:p>
          <a:p>
            <a:r>
              <a:rPr lang="da-DK" dirty="0" err="1"/>
              <a:t>Antonowski</a:t>
            </a:r>
            <a:r>
              <a:rPr lang="da-DK" dirty="0"/>
              <a:t>: nogle mennesker håndterer ”kriser” bedre end andre – de er sunde</a:t>
            </a:r>
          </a:p>
          <a:p>
            <a:r>
              <a:rPr lang="da-DK" dirty="0"/>
              <a:t>Sundhed er afhængig af personligt overskud og følelsen af at være i balance med sig selv og omgivelserne</a:t>
            </a:r>
          </a:p>
          <a:p>
            <a:r>
              <a:rPr lang="da-DK" i="1" dirty="0"/>
              <a:t>Sygdom er hvordan man har det, sundhed er hvordan man </a:t>
            </a:r>
            <a:r>
              <a:rPr lang="da-DK" i="1" dirty="0" err="1"/>
              <a:t>tar</a:t>
            </a:r>
            <a:r>
              <a:rPr lang="da-DK" i="1" dirty="0"/>
              <a:t> det</a:t>
            </a:r>
          </a:p>
        </p:txBody>
      </p:sp>
    </p:spTree>
    <p:extLst>
      <p:ext uri="{BB962C8B-B14F-4D97-AF65-F5344CB8AC3E}">
        <p14:creationId xmlns:p14="http://schemas.microsoft.com/office/powerpoint/2010/main" val="246821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8A7C4B-7EC8-AFCF-095D-12B14453C0A7}"/>
              </a:ext>
            </a:extLst>
          </p:cNvPr>
          <p:cNvSpPr>
            <a:spLocks noGrp="1"/>
          </p:cNvSpPr>
          <p:nvPr>
            <p:ph type="title"/>
          </p:nvPr>
        </p:nvSpPr>
        <p:spPr/>
        <p:txBody>
          <a:bodyPr/>
          <a:lstStyle/>
          <a:p>
            <a:r>
              <a:rPr lang="da-DK" dirty="0"/>
              <a:t>JERES ANALYSE AF NÅR SUNDT BLI’R SYGT IFT. SUNDHEDSDEFINITIONER </a:t>
            </a:r>
          </a:p>
        </p:txBody>
      </p:sp>
      <p:sp>
        <p:nvSpPr>
          <p:cNvPr id="3" name="Pladsholder til indhold 2">
            <a:extLst>
              <a:ext uri="{FF2B5EF4-FFF2-40B4-BE49-F238E27FC236}">
                <a16:creationId xmlns:a16="http://schemas.microsoft.com/office/drawing/2014/main" id="{38FD35C1-51AA-9F00-0EB2-A65DCB876341}"/>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897924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18CC496-FAE4-2705-BF5A-9987B9B44BF4}"/>
              </a:ext>
            </a:extLst>
          </p:cNvPr>
          <p:cNvSpPr>
            <a:spLocks noGrp="1"/>
          </p:cNvSpPr>
          <p:nvPr>
            <p:ph type="title"/>
          </p:nvPr>
        </p:nvSpPr>
        <p:spPr>
          <a:xfrm>
            <a:off x="640080" y="325369"/>
            <a:ext cx="4368602" cy="1956841"/>
          </a:xfrm>
        </p:spPr>
        <p:txBody>
          <a:bodyPr anchor="b">
            <a:normAutofit/>
          </a:bodyPr>
          <a:lstStyle/>
          <a:p>
            <a:r>
              <a:rPr lang="da-DK" sz="5000"/>
              <a:t>Giv os i dag vor daglige ironman </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AC8A1CE8-6D48-E07F-532F-700968EC7E5D}"/>
              </a:ext>
            </a:extLst>
          </p:cNvPr>
          <p:cNvSpPr>
            <a:spLocks noGrp="1"/>
          </p:cNvSpPr>
          <p:nvPr>
            <p:ph idx="1"/>
          </p:nvPr>
        </p:nvSpPr>
        <p:spPr>
          <a:xfrm>
            <a:off x="640080" y="2872899"/>
            <a:ext cx="4243589" cy="3320668"/>
          </a:xfrm>
        </p:spPr>
        <p:txBody>
          <a:bodyPr>
            <a:normAutofit/>
          </a:bodyPr>
          <a:lstStyle/>
          <a:p>
            <a:r>
              <a:rPr lang="da-DK" sz="1700" b="1">
                <a:effectLst/>
                <a:latin typeface="Source Sans Pro" panose="020B0503030403020204" pitchFamily="34" charset="0"/>
                <a:ea typeface="Times New Roman" panose="02020603050405020304" pitchFamily="18" charset="0"/>
                <a:cs typeface="Times New Roman" panose="02020603050405020304" pitchFamily="18" charset="0"/>
              </a:rPr>
              <a:t>Spørgsmål:</a:t>
            </a:r>
            <a:endParaRPr lang="da-DK"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da-DK" sz="1700">
                <a:effectLst/>
                <a:latin typeface="Source Sans Pro" panose="020B0503030403020204" pitchFamily="34" charset="0"/>
                <a:ea typeface="Times New Roman" panose="02020603050405020304" pitchFamily="18" charset="0"/>
                <a:cs typeface="Times New Roman" panose="02020603050405020304" pitchFamily="18" charset="0"/>
              </a:rPr>
              <a:t>Hvorfor og hvordan er vi ”dømt til sundhed” ifølge artiklen?</a:t>
            </a:r>
            <a:endParaRPr lang="da-DK"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da-DK" sz="1700">
                <a:effectLst/>
                <a:latin typeface="Source Sans Pro" panose="020B0503030403020204" pitchFamily="34" charset="0"/>
                <a:ea typeface="Times New Roman" panose="02020603050405020304" pitchFamily="18" charset="0"/>
                <a:cs typeface="Times New Roman" panose="02020603050405020304" pitchFamily="18" charset="0"/>
              </a:rPr>
              <a:t>Hvorfor er det ikke kun en god ting med dette sundhedsfokus i samfundet?</a:t>
            </a:r>
            <a:endParaRPr lang="da-DK"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da-DK" sz="1700">
                <a:effectLst/>
                <a:latin typeface="Source Sans Pro" panose="020B0503030403020204" pitchFamily="34" charset="0"/>
                <a:ea typeface="Times New Roman" panose="02020603050405020304" pitchFamily="18" charset="0"/>
                <a:cs typeface="Times New Roman" panose="02020603050405020304" pitchFamily="18" charset="0"/>
              </a:rPr>
              <a:t>Hvordan kan/har sundhed erstattet religion i det senmoderne samfund som artiklen argumenterer for?</a:t>
            </a:r>
            <a:endParaRPr lang="da-DK"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da-DK" sz="1700">
                <a:effectLst/>
                <a:latin typeface="Source Sans Pro" panose="020B0503030403020204" pitchFamily="34" charset="0"/>
                <a:ea typeface="Times New Roman" panose="02020603050405020304" pitchFamily="18" charset="0"/>
                <a:cs typeface="Times New Roman" panose="02020603050405020304" pitchFamily="18" charset="0"/>
              </a:rPr>
              <a:t>Hvordan er sundhed en statusmarkør?</a:t>
            </a:r>
            <a:endParaRPr lang="da-DK" sz="1700">
              <a:effectLst/>
              <a:latin typeface="Calibri" panose="020F0502020204030204" pitchFamily="34" charset="0"/>
              <a:ea typeface="Calibri" panose="020F0502020204030204" pitchFamily="34" charset="0"/>
              <a:cs typeface="Times New Roman" panose="02020603050405020304" pitchFamily="18" charset="0"/>
            </a:endParaRPr>
          </a:p>
          <a:p>
            <a:endParaRPr lang="da-DK" sz="1700"/>
          </a:p>
        </p:txBody>
      </p:sp>
      <p:pic>
        <p:nvPicPr>
          <p:cNvPr id="1026" name="Picture 2" descr="Plakat, Poster Triathlon swim bike run triathlete man training for ironman  race concept, 40x40 cm">
            <a:extLst>
              <a:ext uri="{FF2B5EF4-FFF2-40B4-BE49-F238E27FC236}">
                <a16:creationId xmlns:a16="http://schemas.microsoft.com/office/drawing/2014/main" id="{C3E68CE7-0BAE-7E49-D592-5C92A2B082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5215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Kiwi i skiver">
            <a:extLst>
              <a:ext uri="{FF2B5EF4-FFF2-40B4-BE49-F238E27FC236}">
                <a16:creationId xmlns:a16="http://schemas.microsoft.com/office/drawing/2014/main" id="{8F1BD68F-6495-0C4E-4E4B-16E68D9BF725}"/>
              </a:ext>
            </a:extLst>
          </p:cNvPr>
          <p:cNvPicPr>
            <a:picLocks noChangeAspect="1"/>
          </p:cNvPicPr>
          <p:nvPr/>
        </p:nvPicPr>
        <p:blipFill rotWithShape="1">
          <a:blip r:embed="rId2"/>
          <a:srcRect t="15730"/>
          <a:stretch/>
        </p:blipFill>
        <p:spPr>
          <a:xfrm>
            <a:off x="19" y="10"/>
            <a:ext cx="12191981" cy="6857990"/>
          </a:xfrm>
          <a:prstGeom prst="rect">
            <a:avLst/>
          </a:prstGeom>
        </p:spPr>
      </p:pic>
      <p:sp>
        <p:nvSpPr>
          <p:cNvPr id="16"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B0735BB-473B-57F0-0B36-659D2C26420B}"/>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t>ER DU SUND? </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580262"/>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Kiwi i skiver">
            <a:extLst>
              <a:ext uri="{FF2B5EF4-FFF2-40B4-BE49-F238E27FC236}">
                <a16:creationId xmlns:a16="http://schemas.microsoft.com/office/drawing/2014/main" id="{8F1BD68F-6495-0C4E-4E4B-16E68D9BF725}"/>
              </a:ext>
            </a:extLst>
          </p:cNvPr>
          <p:cNvPicPr>
            <a:picLocks noChangeAspect="1"/>
          </p:cNvPicPr>
          <p:nvPr/>
        </p:nvPicPr>
        <p:blipFill rotWithShape="1">
          <a:blip r:embed="rId2"/>
          <a:srcRect t="15730"/>
          <a:stretch/>
        </p:blipFill>
        <p:spPr>
          <a:xfrm>
            <a:off x="19" y="10"/>
            <a:ext cx="12191981" cy="6857990"/>
          </a:xfrm>
          <a:prstGeom prst="rect">
            <a:avLst/>
          </a:prstGeom>
        </p:spPr>
      </p:pic>
      <p:sp>
        <p:nvSpPr>
          <p:cNvPr id="16"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B0735BB-473B-57F0-0B36-659D2C26420B}"/>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t>ER DU SUND? </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felt 5">
            <a:extLst>
              <a:ext uri="{FF2B5EF4-FFF2-40B4-BE49-F238E27FC236}">
                <a16:creationId xmlns:a16="http://schemas.microsoft.com/office/drawing/2014/main" id="{66CE6D37-E2C2-F748-FD3C-7684103059EA}"/>
              </a:ext>
            </a:extLst>
          </p:cNvPr>
          <p:cNvSpPr txBox="1"/>
          <p:nvPr/>
        </p:nvSpPr>
        <p:spPr>
          <a:xfrm>
            <a:off x="-1" y="1982"/>
            <a:ext cx="6429375" cy="2554545"/>
          </a:xfrm>
          <a:prstGeom prst="rect">
            <a:avLst/>
          </a:prstGeom>
          <a:solidFill>
            <a:schemeClr val="bg1"/>
          </a:solidFill>
        </p:spPr>
        <p:txBody>
          <a:bodyPr wrap="square">
            <a:spAutoFit/>
          </a:bodyPr>
          <a:lstStyle/>
          <a:p>
            <a:r>
              <a:rPr lang="da-DK" sz="2000" dirty="0">
                <a:effectLst/>
                <a:latin typeface="Verdana" panose="020B0604030504040204" pitchFamily="34" charset="0"/>
              </a:rPr>
              <a:t>Prøv sammen at kategorisere spørgsmålene og diskuter</a:t>
            </a:r>
            <a:r>
              <a:rPr lang="da-DK" sz="2000" dirty="0">
                <a:latin typeface="Verdana" panose="020B0604030504040204" pitchFamily="34" charset="0"/>
              </a:rPr>
              <a:t>: </a:t>
            </a:r>
          </a:p>
          <a:p>
            <a:pPr marL="342900" indent="-342900">
              <a:buFontTx/>
              <a:buChar char="-"/>
            </a:pPr>
            <a:r>
              <a:rPr lang="da-DK" sz="2000" dirty="0">
                <a:latin typeface="Verdana" panose="020B0604030504040204" pitchFamily="34" charset="0"/>
              </a:rPr>
              <a:t>H</a:t>
            </a:r>
            <a:r>
              <a:rPr lang="da-DK" sz="2000">
                <a:effectLst/>
                <a:latin typeface="Verdana" panose="020B0604030504040204" pitchFamily="34" charset="0"/>
              </a:rPr>
              <a:t>vad </a:t>
            </a:r>
            <a:r>
              <a:rPr lang="da-DK" sz="2000" dirty="0">
                <a:effectLst/>
                <a:latin typeface="Verdana" panose="020B0604030504040204" pitchFamily="34" charset="0"/>
              </a:rPr>
              <a:t>der har betydning for henholdsvis det mentale, det sociale og det fysiske? </a:t>
            </a:r>
          </a:p>
          <a:p>
            <a:pPr marL="342900" indent="-342900">
              <a:buFontTx/>
              <a:buChar char="-"/>
            </a:pPr>
            <a:r>
              <a:rPr lang="da-DK" sz="2000" dirty="0">
                <a:effectLst/>
                <a:latin typeface="Verdana" panose="020B0604030504040204" pitchFamily="34" charset="0"/>
              </a:rPr>
              <a:t>Kan I blive enige om en rangordning af spørgsmålene - altså hvad er vigtigst, hvad er mindst vigtigt? </a:t>
            </a:r>
          </a:p>
          <a:p>
            <a:pPr marL="342900" indent="-342900">
              <a:buFontTx/>
              <a:buChar char="-"/>
            </a:pPr>
            <a:r>
              <a:rPr lang="da-DK" sz="2000" dirty="0">
                <a:latin typeface="Verdana" panose="020B0604030504040204" pitchFamily="34" charset="0"/>
              </a:rPr>
              <a:t>Hvilken definition læner det sig mest op ad? </a:t>
            </a:r>
            <a:endParaRPr lang="da-DK" sz="2000" dirty="0"/>
          </a:p>
        </p:txBody>
      </p:sp>
    </p:spTree>
    <p:extLst>
      <p:ext uri="{BB962C8B-B14F-4D97-AF65-F5344CB8AC3E}">
        <p14:creationId xmlns:p14="http://schemas.microsoft.com/office/powerpoint/2010/main" val="155048837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ec9c017-56e4-40db-953a-986d842f7b06" xsi:nil="true"/>
    <lcf76f155ced4ddcb4097134ff3c332f xmlns="febb90c7-3665-4c1f-9f05-90391176a98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BF8AFFE51B931F4397AE05E8D6C49325" ma:contentTypeVersion="15" ma:contentTypeDescription="Opret et nyt dokument." ma:contentTypeScope="" ma:versionID="4ca9358e900a122eae197b94b5d15cf3">
  <xsd:schema xmlns:xsd="http://www.w3.org/2001/XMLSchema" xmlns:xs="http://www.w3.org/2001/XMLSchema" xmlns:p="http://schemas.microsoft.com/office/2006/metadata/properties" xmlns:ns2="febb90c7-3665-4c1f-9f05-90391176a982" xmlns:ns3="eec9c017-56e4-40db-953a-986d842f7b06" targetNamespace="http://schemas.microsoft.com/office/2006/metadata/properties" ma:root="true" ma:fieldsID="6f29de1cb0cc26cc3449ae15c0dc155a" ns2:_="" ns3:_="">
    <xsd:import namespace="febb90c7-3665-4c1f-9f05-90391176a982"/>
    <xsd:import namespace="eec9c017-56e4-40db-953a-986d842f7b0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b90c7-3665-4c1f-9f05-90391176a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ec9c017-56e4-40db-953a-986d842f7b0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b9c352-2ff1-47ed-9162-206a934021c4}" ma:internalName="TaxCatchAll" ma:showField="CatchAllData" ma:web="eec9c017-56e4-40db-953a-986d842f7b06">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C23C2C-F459-4F43-B4B3-11B67D33144F}">
  <ds:schemaRefs>
    <ds:schemaRef ds:uri="febb90c7-3665-4c1f-9f05-90391176a982"/>
    <ds:schemaRef ds:uri="http://purl.org/dc/elements/1.1/"/>
    <ds:schemaRef ds:uri="http://purl.org/dc/terms/"/>
    <ds:schemaRef ds:uri="http://purl.org/dc/dcmitype/"/>
    <ds:schemaRef ds:uri="http://schemas.microsoft.com/office/2006/documentManagement/types"/>
    <ds:schemaRef ds:uri="http://schemas.microsoft.com/office/infopath/2007/PartnerControls"/>
    <ds:schemaRef ds:uri="eec9c017-56e4-40db-953a-986d842f7b06"/>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8655869-55E6-42F7-8BEB-C043A38D08BA}">
  <ds:schemaRefs>
    <ds:schemaRef ds:uri="http://schemas.microsoft.com/sharepoint/v3/contenttype/forms"/>
  </ds:schemaRefs>
</ds:datastoreItem>
</file>

<file path=customXml/itemProps3.xml><?xml version="1.0" encoding="utf-8"?>
<ds:datastoreItem xmlns:ds="http://schemas.openxmlformats.org/officeDocument/2006/customXml" ds:itemID="{55B72893-FC00-4605-9413-B728E11E48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bb90c7-3665-4c1f-9f05-90391176a982"/>
    <ds:schemaRef ds:uri="eec9c017-56e4-40db-953a-986d842f7b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1747</TotalTime>
  <Words>1103</Words>
  <Application>Microsoft Macintosh PowerPoint</Application>
  <PresentationFormat>Widescreen</PresentationFormat>
  <Paragraphs>88</Paragraphs>
  <Slides>14</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14</vt:i4>
      </vt:variant>
    </vt:vector>
  </HeadingPairs>
  <TitlesOfParts>
    <vt:vector size="21" baseType="lpstr">
      <vt:lpstr>Aptos</vt:lpstr>
      <vt:lpstr>Arial</vt:lpstr>
      <vt:lpstr>Calibri</vt:lpstr>
      <vt:lpstr>Calibri Light</vt:lpstr>
      <vt:lpstr>Source Sans Pro</vt:lpstr>
      <vt:lpstr>Verdana</vt:lpstr>
      <vt:lpstr>Office-tema</vt:lpstr>
      <vt:lpstr>Idrætsdeltagelse og sundhed – 4 lektion</vt:lpstr>
      <vt:lpstr>Danskernes idrætsdeltagelse anno 2025</vt:lpstr>
      <vt:lpstr>Hvorfor beskæftige sig med danskernes idrætsdeltagelse??</vt:lpstr>
      <vt:lpstr>Sundhed</vt:lpstr>
      <vt:lpstr>Sundhed er en kilde til…</vt:lpstr>
      <vt:lpstr>Sundhedsopfattelsernes to poler</vt:lpstr>
      <vt:lpstr>Hvem er mest (u)sund??</vt:lpstr>
      <vt:lpstr>WHO’s (World Health Organization) oprindelige definition på sundhed fra 1948:</vt:lpstr>
      <vt:lpstr>WHO’s sundhedsdefinition (World health organisation)</vt:lpstr>
      <vt:lpstr>Aaron Antonovskis (professor; medicinsk sociologi) sundhedsdefinition</vt:lpstr>
      <vt:lpstr>JERES ANALYSE AF NÅR SUNDT BLI’R SYGT IFT. SUNDHEDSDEFINITIONER </vt:lpstr>
      <vt:lpstr>Giv os i dag vor daglige ironman </vt:lpstr>
      <vt:lpstr>ER DU SUND? </vt:lpstr>
      <vt:lpstr>ER DU SUND?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Andreas Maarbjerg Qvist</dc:creator>
  <cp:lastModifiedBy>Mads Malthe Rifbjerg Søvndal MRS</cp:lastModifiedBy>
  <cp:revision>6</cp:revision>
  <dcterms:created xsi:type="dcterms:W3CDTF">2023-02-02T10:33:09Z</dcterms:created>
  <dcterms:modified xsi:type="dcterms:W3CDTF">2025-01-24T07:12:09Z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0x010100BF8AFFE51B931F4397AE05E8D6C49325</vt:lpwstr>
  </property>
  <property fmtid="{D5CDD505-2E9C-101B-9397-08002B2CF9AE}" pid="3" name="MediaServiceImageTags">
    <vt:lpwstr/>
  </property>
</Properties>
</file>