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/>
    <p:restoredTop sz="94681"/>
  </p:normalViewPr>
  <p:slideViewPr>
    <p:cSldViewPr snapToGrid="0">
      <p:cViewPr varScale="1">
        <p:scale>
          <a:sx n="58" d="100"/>
          <a:sy n="58" d="100"/>
        </p:scale>
        <p:origin x="2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1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13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23" name="Forfatter og dato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2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Titel på lysbillede</a:t>
            </a:r>
          </a:p>
        </p:txBody>
      </p:sp>
      <p:sp>
        <p:nvSpPr>
          <p:cNvPr id="3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61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6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på afsnit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Titel på afsnit</a:t>
            </a:r>
          </a:p>
        </p:txBody>
      </p:sp>
      <p:sp>
        <p:nvSpPr>
          <p:cNvPr id="7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8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8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på dagsorden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Titel på dagsorden</a:t>
            </a:r>
          </a:p>
        </p:txBody>
      </p:sp>
      <p:sp>
        <p:nvSpPr>
          <p:cNvPr id="89" name="Undertitel på dagsorde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dagsorden</a:t>
            </a:r>
          </a:p>
        </p:txBody>
      </p:sp>
      <p:sp>
        <p:nvSpPr>
          <p:cNvPr id="90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Emner på dagsorden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Udmelding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100 %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 om fak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 om fakta</a:t>
            </a:r>
          </a:p>
        </p:txBody>
      </p:sp>
      <p:sp>
        <p:nvSpPr>
          <p:cNvPr id="10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lskrivels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Tilskrivelse</a:t>
            </a:r>
          </a:p>
        </p:txBody>
      </p:sp>
      <p:sp>
        <p:nvSpPr>
          <p:cNvPr id="116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“Vigtigt citat”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led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illed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illed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led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 på lysbillede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Undertitel på lysbilled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Præsentation af Thukydid (lærer)…"/>
          <p:cNvSpPr txBox="1">
            <a:spLocks noGrp="1"/>
          </p:cNvSpPr>
          <p:nvPr>
            <p:ph type="body" sz="half" idx="1"/>
          </p:nvPr>
        </p:nvSpPr>
        <p:spPr>
          <a:xfrm>
            <a:off x="1206500" y="3642474"/>
            <a:ext cx="9779000" cy="9361312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Præsentation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Thukydid</a:t>
            </a:r>
            <a:r>
              <a:rPr dirty="0"/>
              <a:t> (</a:t>
            </a:r>
            <a:r>
              <a:rPr dirty="0" err="1"/>
              <a:t>lærer</a:t>
            </a:r>
            <a:r>
              <a:rPr dirty="0"/>
              <a:t>)</a:t>
            </a:r>
          </a:p>
          <a:p>
            <a:r>
              <a:rPr dirty="0"/>
              <a:t>Intro </a:t>
            </a:r>
            <a:r>
              <a:rPr dirty="0" err="1"/>
              <a:t>til</a:t>
            </a:r>
            <a:r>
              <a:rPr dirty="0"/>
              <a:t> det </a:t>
            </a:r>
            <a:r>
              <a:rPr dirty="0" err="1"/>
              <a:t>athenske</a:t>
            </a:r>
            <a:r>
              <a:rPr dirty="0"/>
              <a:t> </a:t>
            </a:r>
            <a:r>
              <a:rPr dirty="0" err="1"/>
              <a:t>demokrati</a:t>
            </a:r>
            <a:r>
              <a:rPr dirty="0"/>
              <a:t>, </a:t>
            </a:r>
            <a:r>
              <a:rPr dirty="0" err="1"/>
              <a:t>Perikles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den </a:t>
            </a:r>
            <a:r>
              <a:rPr dirty="0" err="1"/>
              <a:t>peloponnesiske</a:t>
            </a:r>
            <a:r>
              <a:rPr dirty="0"/>
              <a:t> </a:t>
            </a:r>
            <a:r>
              <a:rPr dirty="0" err="1"/>
              <a:t>krig</a:t>
            </a:r>
            <a:r>
              <a:rPr dirty="0"/>
              <a:t> (</a:t>
            </a:r>
            <a:r>
              <a:rPr dirty="0" err="1"/>
              <a:t>lærer</a:t>
            </a:r>
            <a:r>
              <a:rPr dirty="0"/>
              <a:t>)</a:t>
            </a:r>
          </a:p>
          <a:p>
            <a:r>
              <a:rPr dirty="0" err="1"/>
              <a:t>Arbejde</a:t>
            </a:r>
            <a:r>
              <a:rPr dirty="0"/>
              <a:t> med </a:t>
            </a:r>
            <a:r>
              <a:rPr dirty="0" err="1"/>
              <a:t>gravtalen</a:t>
            </a:r>
            <a:r>
              <a:rPr dirty="0"/>
              <a:t> (bog 2)</a:t>
            </a:r>
          </a:p>
          <a:p>
            <a:pPr lvl="1"/>
            <a:r>
              <a:rPr dirty="0"/>
              <a:t>Athens </a:t>
            </a:r>
            <a:r>
              <a:rPr lang="da-DK" dirty="0"/>
              <a:t>"</a:t>
            </a:r>
            <a:r>
              <a:rPr dirty="0" err="1"/>
              <a:t>forfatning</a:t>
            </a:r>
            <a:r>
              <a:rPr lang="da-DK" dirty="0"/>
              <a:t>"</a:t>
            </a:r>
            <a:r>
              <a:rPr dirty="0"/>
              <a:t> (2.37)</a:t>
            </a:r>
            <a:endParaRPr lang="da-DK" dirty="0"/>
          </a:p>
          <a:p>
            <a:pPr lvl="1"/>
            <a:r>
              <a:rPr lang="da-DK" dirty="0"/>
              <a:t>Udfylde arbejdsark</a:t>
            </a:r>
            <a:endParaRPr dirty="0"/>
          </a:p>
        </p:txBody>
      </p:sp>
      <p:sp>
        <p:nvSpPr>
          <p:cNvPr id="153" name="Dagens progr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Dagens program</a:t>
            </a:r>
          </a:p>
        </p:txBody>
      </p:sp>
      <p:pic>
        <p:nvPicPr>
          <p:cNvPr id="154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119065" y="-1"/>
            <a:ext cx="9053467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a. 460-400 f.Kr.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ca. 460-400 f.Kr.</a:t>
            </a:r>
          </a:p>
        </p:txBody>
      </p:sp>
      <p:sp>
        <p:nvSpPr>
          <p:cNvPr id="157" name="Athenienser og historiker.…"/>
          <p:cNvSpPr txBox="1">
            <a:spLocks noGrp="1"/>
          </p:cNvSpPr>
          <p:nvPr>
            <p:ph type="body" sz="half" idx="1"/>
          </p:nvPr>
        </p:nvSpPr>
        <p:spPr>
          <a:xfrm>
            <a:off x="1206500" y="3871384"/>
            <a:ext cx="9779000" cy="8633750"/>
          </a:xfrm>
          <a:prstGeom prst="rect">
            <a:avLst/>
          </a:prstGeom>
        </p:spPr>
        <p:txBody>
          <a:bodyPr/>
          <a:lstStyle/>
          <a:p>
            <a:r>
              <a:t>Athenienser og historiker.</a:t>
            </a:r>
          </a:p>
          <a:p>
            <a:r>
              <a:t>Født efter Perserkrigene (490-79 f.Kr.) midt i Athens storhedstid.</a:t>
            </a:r>
          </a:p>
          <a:p>
            <a:r>
              <a:t>Var stor beundrer, men også kritiker af Herodot, der regnes for verdens første historiker.</a:t>
            </a:r>
          </a:p>
          <a:p>
            <a:r>
              <a:t>Hans eneste overleverede værk handler om Den Peloponnesiske Krig (431-403 f.Kr.), som han selv deltog i.</a:t>
            </a:r>
          </a:p>
        </p:txBody>
      </p:sp>
      <p:sp>
        <p:nvSpPr>
          <p:cNvPr id="158" name="Thukydi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Thukydid</a:t>
            </a:r>
          </a:p>
        </p:txBody>
      </p:sp>
      <p:pic>
        <p:nvPicPr>
          <p:cNvPr id="159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854" y="-1"/>
            <a:ext cx="919389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431-403 f.Kr.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431-403 f.Kr.</a:t>
            </a:r>
          </a:p>
        </p:txBody>
      </p:sp>
      <p:sp>
        <p:nvSpPr>
          <p:cNvPr id="166" name="Konflikter mellem bystaterne Athen og Sparta.…"/>
          <p:cNvSpPr txBox="1">
            <a:spLocks noGrp="1"/>
          </p:cNvSpPr>
          <p:nvPr>
            <p:ph type="body" sz="half" idx="1"/>
          </p:nvPr>
        </p:nvSpPr>
        <p:spPr>
          <a:xfrm>
            <a:off x="1206500" y="3726084"/>
            <a:ext cx="11469155" cy="8779050"/>
          </a:xfrm>
          <a:prstGeom prst="rect">
            <a:avLst/>
          </a:prstGeom>
        </p:spPr>
        <p:txBody>
          <a:bodyPr/>
          <a:lstStyle/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Konflikter</a:t>
            </a:r>
            <a:r>
              <a:rPr dirty="0"/>
              <a:t> </a:t>
            </a:r>
            <a:r>
              <a:rPr dirty="0" err="1"/>
              <a:t>mellem</a:t>
            </a:r>
            <a:r>
              <a:rPr dirty="0"/>
              <a:t> </a:t>
            </a:r>
            <a:r>
              <a:rPr dirty="0" err="1"/>
              <a:t>bystaterne</a:t>
            </a:r>
            <a:r>
              <a:rPr dirty="0"/>
              <a:t> </a:t>
            </a:r>
            <a:r>
              <a:rPr dirty="0" err="1"/>
              <a:t>Athen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Sparta.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Opstod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følge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de to </a:t>
            </a:r>
            <a:r>
              <a:rPr dirty="0" err="1"/>
              <a:t>bystaters</a:t>
            </a:r>
            <a:r>
              <a:rPr dirty="0"/>
              <a:t> </a:t>
            </a:r>
            <a:r>
              <a:rPr dirty="0" err="1"/>
              <a:t>voksende</a:t>
            </a:r>
            <a:r>
              <a:rPr dirty="0"/>
              <a:t> </a:t>
            </a:r>
            <a:r>
              <a:rPr dirty="0" err="1"/>
              <a:t>magt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400-tallet, </a:t>
            </a:r>
            <a:r>
              <a:rPr dirty="0" err="1"/>
              <a:t>hvor</a:t>
            </a:r>
            <a:r>
              <a:rPr dirty="0"/>
              <a:t> de </a:t>
            </a:r>
            <a:r>
              <a:rPr dirty="0" err="1"/>
              <a:t>hver</a:t>
            </a:r>
            <a:r>
              <a:rPr dirty="0"/>
              <a:t> </a:t>
            </a:r>
            <a:r>
              <a:rPr dirty="0" err="1"/>
              <a:t>især</a:t>
            </a:r>
            <a:r>
              <a:rPr dirty="0"/>
              <a:t> </a:t>
            </a:r>
            <a:r>
              <a:rPr dirty="0" err="1"/>
              <a:t>tvang</a:t>
            </a:r>
            <a:r>
              <a:rPr dirty="0"/>
              <a:t> </a:t>
            </a:r>
            <a:r>
              <a:rPr dirty="0" err="1"/>
              <a:t>flere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flere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de </a:t>
            </a:r>
            <a:r>
              <a:rPr dirty="0" err="1"/>
              <a:t>øvrige</a:t>
            </a:r>
            <a:r>
              <a:rPr dirty="0"/>
              <a:t> </a:t>
            </a:r>
            <a:r>
              <a:rPr dirty="0" err="1"/>
              <a:t>græske</a:t>
            </a:r>
            <a:r>
              <a:rPr dirty="0"/>
              <a:t> </a:t>
            </a:r>
            <a:r>
              <a:rPr dirty="0" err="1"/>
              <a:t>bystater</a:t>
            </a:r>
            <a:r>
              <a:rPr dirty="0"/>
              <a:t> </a:t>
            </a:r>
            <a:r>
              <a:rPr dirty="0" err="1"/>
              <a:t>ind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alliancer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Konflikten</a:t>
            </a:r>
            <a:r>
              <a:rPr dirty="0"/>
              <a:t> </a:t>
            </a:r>
            <a:r>
              <a:rPr dirty="0" err="1"/>
              <a:t>endte</a:t>
            </a:r>
            <a:r>
              <a:rPr dirty="0"/>
              <a:t> med </a:t>
            </a:r>
            <a:r>
              <a:rPr dirty="0" err="1"/>
              <a:t>spartansk</a:t>
            </a:r>
            <a:r>
              <a:rPr dirty="0"/>
              <a:t> </a:t>
            </a:r>
            <a:r>
              <a:rPr dirty="0" err="1"/>
              <a:t>sejr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/>
              <a:t>Det </a:t>
            </a:r>
            <a:r>
              <a:rPr dirty="0" err="1"/>
              <a:t>athenske</a:t>
            </a:r>
            <a:r>
              <a:rPr dirty="0"/>
              <a:t> </a:t>
            </a:r>
            <a:r>
              <a:rPr dirty="0" err="1"/>
              <a:t>demokrati</a:t>
            </a:r>
            <a:r>
              <a:rPr dirty="0"/>
              <a:t> </a:t>
            </a:r>
            <a:r>
              <a:rPr dirty="0" err="1"/>
              <a:t>blev</a:t>
            </a:r>
            <a:r>
              <a:rPr dirty="0"/>
              <a:t> </a:t>
            </a:r>
            <a:r>
              <a:rPr dirty="0" err="1"/>
              <a:t>erstattet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30 </a:t>
            </a:r>
            <a:r>
              <a:rPr dirty="0" err="1"/>
              <a:t>tyranner</a:t>
            </a:r>
            <a:r>
              <a:rPr dirty="0"/>
              <a:t>, der dog </a:t>
            </a:r>
            <a:r>
              <a:rPr dirty="0" err="1"/>
              <a:t>kun</a:t>
            </a:r>
            <a:r>
              <a:rPr dirty="0"/>
              <a:t> </a:t>
            </a:r>
            <a:r>
              <a:rPr dirty="0" err="1"/>
              <a:t>holdt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ét</a:t>
            </a:r>
            <a:r>
              <a:rPr dirty="0"/>
              <a:t> </a:t>
            </a:r>
            <a:r>
              <a:rPr dirty="0" err="1"/>
              <a:t>år</a:t>
            </a:r>
            <a:r>
              <a:rPr dirty="0"/>
              <a:t>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rPr dirty="0" err="1"/>
              <a:t>Afslutningen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Athens </a:t>
            </a:r>
            <a:r>
              <a:rPr dirty="0" err="1"/>
              <a:t>storhedstid</a:t>
            </a:r>
            <a:r>
              <a:rPr dirty="0"/>
              <a:t>.</a:t>
            </a:r>
          </a:p>
        </p:txBody>
      </p:sp>
      <p:sp>
        <p:nvSpPr>
          <p:cNvPr id="167" name="Den Peloponnesiske Kri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877520">
              <a:defRPr sz="6544" spc="-130"/>
            </a:lvl1pPr>
          </a:lstStyle>
          <a:p>
            <a:r>
              <a:t>Den Peloponnesiske Krig</a:t>
            </a:r>
          </a:p>
        </p:txBody>
      </p:sp>
      <p:pic>
        <p:nvPicPr>
          <p:cNvPr id="168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485" y="1093410"/>
            <a:ext cx="7946515" cy="11529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9EAE642A-864E-A589-F78F-59944DF773E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a-DK" dirty="0"/>
              <a:t>og gravtalen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B9E87D-9636-00A3-9E4F-EEAE869863C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06500" y="3808062"/>
            <a:ext cx="9779000" cy="86970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Teksten vi skal arbejde med hedder ”Perikles’ gravtale” og stammer fra 2. bog af </a:t>
            </a:r>
            <a:r>
              <a:rPr lang="da-DK" dirty="0" err="1"/>
              <a:t>Thukydids</a:t>
            </a:r>
            <a:r>
              <a:rPr lang="da-DK" dirty="0"/>
              <a:t> historie. Her berettes det, hvordan athenerne i år 431/30 afholdt en statsbegravelse for de faldne athenere. </a:t>
            </a:r>
          </a:p>
          <a:p>
            <a:pPr marL="0" indent="0">
              <a:buNone/>
            </a:pPr>
            <a:r>
              <a:rPr lang="da-DK" dirty="0"/>
              <a:t>Traditionen tro blev én af byens ledende mænd valgt til at holde talen over de døde.</a:t>
            </a:r>
          </a:p>
          <a:p>
            <a:pPr marL="0" indent="0">
              <a:buNone/>
            </a:pPr>
            <a:r>
              <a:rPr lang="da-DK" dirty="0"/>
              <a:t>Valget faldt på strategen Perikles (495-429 f.Kr.)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1E7FE10-A24F-F59E-1332-753A7127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Perikles</a:t>
            </a:r>
          </a:p>
        </p:txBody>
      </p:sp>
      <p:pic>
        <p:nvPicPr>
          <p:cNvPr id="6" name="Billede" descr="Billede">
            <a:extLst>
              <a:ext uri="{FF2B5EF4-FFF2-40B4-BE49-F238E27FC236}">
                <a16:creationId xmlns:a16="http://schemas.microsoft.com/office/drawing/2014/main" id="{C5498DC0-01C7-771A-3EA2-AB7AD2C3B2F9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5997" b="5997"/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250273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243</Words>
  <Application>Microsoft Macintosh PowerPoint</Application>
  <PresentationFormat>Brugerdefineret</PresentationFormat>
  <Paragraphs>24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Helvetica Neue</vt:lpstr>
      <vt:lpstr>Helvetica Neue Medium</vt:lpstr>
      <vt:lpstr>21_BasicWhite</vt:lpstr>
      <vt:lpstr>Dagens program</vt:lpstr>
      <vt:lpstr>Thukydid</vt:lpstr>
      <vt:lpstr>Den Peloponnesiske Krig</vt:lpstr>
      <vt:lpstr>Perikles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cp:lastModifiedBy>Esben Harboe Odgaard EHO</cp:lastModifiedBy>
  <cp:revision>3</cp:revision>
  <dcterms:modified xsi:type="dcterms:W3CDTF">2025-02-21T09:00:38Z</dcterms:modified>
</cp:coreProperties>
</file>