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58"/>
  </p:normalViewPr>
  <p:slideViewPr>
    <p:cSldViewPr snapToGrid="0">
      <p:cViewPr varScale="1">
        <p:scale>
          <a:sx n="88" d="100"/>
          <a:sy n="88" d="100"/>
        </p:scale>
        <p:origin x="216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96D705-FE0E-75EB-065A-5F22A1A637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FEBA2EC-8A05-30A9-06A9-77AA89198C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3B0ED6-1E0E-D390-4B26-FE39BB5A9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E0ECE31-C915-EBEF-E862-59D40B05C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6EE51AD-BCF4-5FAF-6BE2-B2C89DDDD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744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C3CFA2-1FE1-23CE-3BC3-C807AB507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853FADB-9C3F-2C39-F67B-B17AE9E98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5C84344-ED2F-2F9C-0332-8EB8774F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C361C98-BF89-E5AD-7F7A-2C3A14400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8D7E475-6451-013C-832D-7E8AD594B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899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CE0C670-A246-4954-F314-583590D272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8BD2065-BD00-0BD8-E70B-8768A8737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4017744-0B4B-5473-C64A-7E7A4A687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925D6AA-634E-71C1-2993-D47BBA44E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3ABDE3-EC6E-CA8A-7F4B-14C7B6C6C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438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62CF4A-A6B9-A9E0-E70C-F01C9EFA9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A399C8A-9083-B342-E50E-147E5C706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635923-5B74-06E5-B638-8953BCCE1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D487454-DCD9-0C1E-D46E-AC75F27A3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EAC034-BA8D-56EC-8CC1-E5DDFE938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270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642922-FDFE-0ED2-99AA-553E77D73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59D76AD-E536-6730-7C50-D28FFE80D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73E83EF-9434-93CB-45C6-3651046F5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55B35D2-9FCB-69D1-1315-CC7307EF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CED192-28D6-7DE1-07BD-08FB433C4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658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1FA485-F86E-4EF2-B3E1-FAE741534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1B3A7D-D298-BAB4-145F-ED9CC59D5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8247114-C355-8CEA-3ABC-2214D00EA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BFC7E86-7C1C-549C-13C0-AAC642D14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DE8AC3-3B55-4317-F0B1-B6D78038A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C6B8119-12F6-D681-836D-A5BE757AA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75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B690D5-E922-FE24-E6C3-AAA9D4EB2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C2A759A-BED2-880D-BD8A-0672FEE40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738DFA8-0FAF-A4E4-7D39-B8D1130A8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FC14BC7-2F92-11FE-E48F-BB657546C0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A910A39-595C-CD56-800D-48954F9970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D054837-B602-AD75-DD42-92762BD4E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2804BDE-2CD9-C7EC-38AE-8612DF5C0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E6E89E3-8CAC-3EC5-DFEC-04175258E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933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C3AD6F-C92E-5095-22DD-E08785953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A55AC14-63A9-09D6-A658-DB320A5B6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CB590C4-AEF3-551D-9F04-9AAC6708C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87878DD-C3A5-B8C8-17CD-9327BA2DC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035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F6F1AE1-37C6-04CD-D3D5-140262A9E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46DD0A8-3761-C436-3FEF-41961BE8C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45BAD12-D3A7-20AA-9DE4-FA76EF7FA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6644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DA488-CEE3-BCF8-B9DD-7D2DDEB9F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9D424C5-A141-FFF5-2A1A-FA4D9EEEC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31F415E-D2D7-1F15-DB97-9E7BEAA737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E508A5D-5FB7-0EFC-1E50-5E66163BD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7A07B9B-CEE4-CC83-B43C-3140EA67E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6A0346E-722F-9817-F312-63E09C84C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3586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E6A461-4874-E5FB-B6BD-30C787415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F19A376-D0CD-A947-2A31-0FB5D304B2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0216C35-1883-48CC-CE3D-5B71FDC9C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F09FF2C-6CFC-2CD7-68D7-3EAD312F4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494AE6E-7BED-E6FE-2D58-6BA9CC30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212B322-78FF-622A-D21D-BCCD39513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905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B4F5EE6-B85F-BAEE-4A4D-09BE32B9B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C122E55-D02D-6261-47D7-DB0C810FE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CAED2F-B7E7-C1ED-B40D-2C10F3A4EC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CFD59B-5CFB-A44C-A454-C4D86AB31449}" type="datetimeFigureOut">
              <a:rPr lang="da-DK" smtClean="0"/>
              <a:t>02.03.2025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58C697D-6AA2-E1C3-71E6-EDD6F19F1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EB6023-129C-2910-427D-0676D712E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733077-1483-364C-96EC-C140376721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315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4CC1C6-12D8-3BF3-0EFA-09AE87226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Nul-reglen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7ECCAFDD-2E8B-E91D-F462-FDD3703B09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600" y="1690688"/>
            <a:ext cx="7772400" cy="1872867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F4091F56-2BDD-64DB-AACF-AAD6AA844812}"/>
              </a:ext>
            </a:extLst>
          </p:cNvPr>
          <p:cNvSpPr txBox="1"/>
          <p:nvPr/>
        </p:nvSpPr>
        <p:spPr>
          <a:xfrm rot="485420">
            <a:off x="6383416" y="3240315"/>
            <a:ext cx="1770743" cy="377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rgbClr val="FF0000"/>
                </a:solidFill>
              </a:rPr>
              <a:t>eller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5FC7238D-C090-51B9-5DF7-0E98718F13A2}"/>
              </a:ext>
            </a:extLst>
          </p:cNvPr>
          <p:cNvSpPr txBox="1"/>
          <p:nvPr/>
        </p:nvSpPr>
        <p:spPr>
          <a:xfrm>
            <a:off x="1396725" y="5190332"/>
            <a:ext cx="1941561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Lav øvelse 2.5.14 i e-bogen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2E5ACA4B-AFD6-10BA-A7A2-BF74DCB18283}"/>
                  </a:ext>
                </a:extLst>
              </p:cNvPr>
              <p:cNvSpPr txBox="1"/>
              <p:nvPr/>
            </p:nvSpPr>
            <p:spPr>
              <a:xfrm>
                <a:off x="6248400" y="4497836"/>
                <a:ext cx="5781749" cy="2031325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da-DK" dirty="0">
                    <a:ea typeface="Cambria Math" panose="02040503050406030204" pitchFamily="18" charset="0"/>
                  </a:rPr>
                  <a:t>Det matematiske symbol for </a:t>
                </a:r>
                <a:r>
                  <a:rPr lang="da-DK" i="1" dirty="0">
                    <a:ea typeface="Cambria Math" panose="02040503050406030204" pitchFamily="18" charset="0"/>
                  </a:rPr>
                  <a:t>og / eller</a:t>
                </a:r>
                <a:r>
                  <a:rPr lang="da-DK" dirty="0">
                    <a:ea typeface="Cambria Math" panose="02040503050406030204" pitchFamily="18" charset="0"/>
                  </a:rPr>
                  <a:t>:</a:t>
                </a:r>
              </a:p>
              <a:p>
                <a:endParaRPr lang="da-DK" dirty="0">
                  <a:ea typeface="Cambria Math" panose="02040503050406030204" pitchFamily="18" charset="0"/>
                </a:endParaRPr>
              </a:p>
              <a:p>
                <a:r>
                  <a:rPr lang="da-DK" dirty="0">
                    <a:ea typeface="Cambria Math" panose="02040503050406030204" pitchFamily="18" charset="0"/>
                  </a:rPr>
                  <a:t> ”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a-DK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da-DK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</m:t>
                    </m:r>
                    <m:r>
                      <a:rPr lang="da-DK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  <m:r>
                      <a:rPr lang="da-D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da-D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a-DK" dirty="0"/>
                  <a:t>” 		betyder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a-DK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da-DK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a-DK" dirty="0"/>
                  <a:t> </a:t>
                </a:r>
                <a:r>
                  <a:rPr lang="da-DK" i="1" u="sng" dirty="0"/>
                  <a:t>eller</a:t>
                </a:r>
                <a:r>
                  <a:rPr lang="da-DK" dirty="0"/>
                  <a:t> </a:t>
                </a: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da-D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da-DK" dirty="0"/>
              </a:p>
              <a:p>
                <a:r>
                  <a:rPr lang="da-DK" altLang="ja-JP" b="0" i="0" dirty="0">
                    <a:solidFill>
                      <a:srgbClr val="000000"/>
                    </a:solidFill>
                    <a:effectLst/>
                    <a:latin typeface="AGaramondPro"/>
                  </a:rPr>
                  <a:t>  ¯\_(</a:t>
                </a:r>
                <a:r>
                  <a:rPr lang="ja-JP" altLang="da-DK" b="0" i="0">
                    <a:solidFill>
                      <a:srgbClr val="000000"/>
                    </a:solidFill>
                    <a:effectLst/>
                    <a:latin typeface="AGaramondPro"/>
                  </a:rPr>
                  <a:t>ツ</a:t>
                </a:r>
                <a:r>
                  <a:rPr lang="da-DK" altLang="ja-JP" b="0" i="0" dirty="0">
                    <a:solidFill>
                      <a:srgbClr val="000000"/>
                    </a:solidFill>
                    <a:effectLst/>
                    <a:latin typeface="AGaramondPro"/>
                  </a:rPr>
                  <a:t>)_/¯</a:t>
                </a:r>
              </a:p>
              <a:p>
                <a:endParaRPr lang="da-DK" dirty="0">
                  <a:solidFill>
                    <a:srgbClr val="000000"/>
                  </a:solidFill>
                  <a:latin typeface="AGaramondPro"/>
                </a:endParaRPr>
              </a:p>
              <a:p>
                <a:r>
                  <a:rPr lang="da-DK" dirty="0">
                    <a:ea typeface="Cambria Math" panose="02040503050406030204" pitchFamily="18" charset="0"/>
                  </a:rPr>
                  <a:t> ”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a-DK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da-DK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 </m:t>
                    </m:r>
                    <m:r>
                      <a:rPr lang="da-DK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r>
                      <a:rPr lang="da-D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da-D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a-DK" dirty="0"/>
                  <a:t>” 		betyder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a-DK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da-DK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a-DK" dirty="0"/>
                  <a:t> </a:t>
                </a:r>
                <a:r>
                  <a:rPr lang="da-DK" i="1" u="sng" dirty="0"/>
                  <a:t>og</a:t>
                </a:r>
                <a:r>
                  <a:rPr lang="da-DK" dirty="0"/>
                  <a:t> </a:t>
                </a: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da-D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da-DK" u="sng" dirty="0"/>
              </a:p>
              <a:p>
                <a:endParaRPr lang="da-DK" dirty="0"/>
              </a:p>
            </p:txBody>
          </p:sp>
        </mc:Choice>
        <mc:Fallback>
          <p:sp>
            <p:nvSpPr>
              <p:cNvPr id="7" name="Tekstfelt 6">
                <a:extLst>
                  <a:ext uri="{FF2B5EF4-FFF2-40B4-BE49-F238E27FC236}">
                    <a16:creationId xmlns:a16="http://schemas.microsoft.com/office/drawing/2014/main" id="{2E5ACA4B-AFD6-10BA-A7A2-BF74DCB18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4497836"/>
                <a:ext cx="5781749" cy="2031325"/>
              </a:xfrm>
              <a:prstGeom prst="rect">
                <a:avLst/>
              </a:prstGeom>
              <a:blipFill>
                <a:blip r:embed="rId3"/>
                <a:stretch>
                  <a:fillRect l="-655" t="-1227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3512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3CE331-6D86-73D7-C442-2D2A5FD7C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Faktorisering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88EE33B-5A05-312D-2DE9-FF98886C26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686" y="1394483"/>
            <a:ext cx="7772400" cy="3546517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7E5B071A-25C3-076F-D7B3-C3BCE2577387}"/>
              </a:ext>
            </a:extLst>
          </p:cNvPr>
          <p:cNvSpPr txBox="1"/>
          <p:nvPr/>
        </p:nvSpPr>
        <p:spPr>
          <a:xfrm>
            <a:off x="1396724" y="5190332"/>
            <a:ext cx="6020076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dirty="0"/>
              <a:t>Lav øvelse opgaver på arbejdsarket:</a:t>
            </a:r>
            <a:br>
              <a:rPr lang="da-DK" dirty="0"/>
            </a:br>
            <a:r>
              <a:rPr lang="da-DK" dirty="0"/>
              <a:t>”</a:t>
            </a:r>
            <a:r>
              <a:rPr lang="da-DK" i="1" dirty="0"/>
              <a:t>Opgaver om faktorisering af andengradsfunktioner” </a:t>
            </a:r>
          </a:p>
          <a:p>
            <a:r>
              <a:rPr lang="da-DK" dirty="0"/>
              <a:t>(findes på modulet på Lectio)</a:t>
            </a:r>
          </a:p>
        </p:txBody>
      </p:sp>
    </p:spTree>
    <p:extLst>
      <p:ext uri="{BB962C8B-B14F-4D97-AF65-F5344CB8AC3E}">
        <p14:creationId xmlns:p14="http://schemas.microsoft.com/office/powerpoint/2010/main" val="153191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81</Words>
  <Application>Microsoft Macintosh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8" baseType="lpstr">
      <vt:lpstr>AGaramondPro</vt:lpstr>
      <vt:lpstr>Aptos</vt:lpstr>
      <vt:lpstr>Aptos Display</vt:lpstr>
      <vt:lpstr>Arial</vt:lpstr>
      <vt:lpstr>Cambria Math</vt:lpstr>
      <vt:lpstr>Office-tema</vt:lpstr>
      <vt:lpstr>Nul-reglen</vt:lpstr>
      <vt:lpstr>Faktorisering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Johannes Kruse JKR</dc:creator>
  <cp:lastModifiedBy>Johannes Kruse JKR</cp:lastModifiedBy>
  <cp:revision>1</cp:revision>
  <dcterms:created xsi:type="dcterms:W3CDTF">2025-03-02T15:20:48Z</dcterms:created>
  <dcterms:modified xsi:type="dcterms:W3CDTF">2025-03-02T16:07:38Z</dcterms:modified>
</cp:coreProperties>
</file>