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884F34-B06F-1228-E0AA-0154BF28FD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E0A37C3-2A9D-71B6-A214-F4F7677AD5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A6A898B-CD9B-EEDA-C126-3217FFE62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6B796-7D48-D346-B936-1759AE9CD627}" type="datetimeFigureOut">
              <a:rPr lang="da-DK" smtClean="0"/>
              <a:t>10.03.2025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87BF08A-F127-4840-FBE7-E81A31B6E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E768C5E-97CE-A8CE-93C0-CFD2380CD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0B1E-8131-CE48-97CC-1340BE9FBFB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0362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2A821D-E1A3-F539-2DCC-6972E38FC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10170B27-4826-81E6-12F0-CAEF00A7AF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76C59F0-E298-442F-DE8F-89D61A0C2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6B796-7D48-D346-B936-1759AE9CD627}" type="datetimeFigureOut">
              <a:rPr lang="da-DK" smtClean="0"/>
              <a:t>10.03.2025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3D7860B-EC3A-8CCA-F0B5-439A5CB5C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4B8D636-22CC-6524-27E2-5A3DCCE1F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0B1E-8131-CE48-97CC-1340BE9FBFB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16019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091E360E-87A5-65DD-442B-347BB76717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72DE791B-6A67-9EEB-2614-50FD49A2F5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C189251-705E-ABBF-0CD4-ABE888C58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6B796-7D48-D346-B936-1759AE9CD627}" type="datetimeFigureOut">
              <a:rPr lang="da-DK" smtClean="0"/>
              <a:t>10.03.2025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DB9690A-E964-A5A9-B600-570AD8402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A109BB7-A681-3AE8-2D44-D506C94F8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0B1E-8131-CE48-97CC-1340BE9FBFB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13004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7C0CD1-F065-9D6F-AD04-F7A59D768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1992732-7DD6-4505-74D3-10EF3E65CC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BCE1CF5-5523-66F4-496E-1EDB2B51B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6B796-7D48-D346-B936-1759AE9CD627}" type="datetimeFigureOut">
              <a:rPr lang="da-DK" smtClean="0"/>
              <a:t>10.03.2025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C80677F-7CA8-ED84-6CD3-3964ACF93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2E1E2B6-6AC8-6CBF-8E2A-7EA8D42F7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0B1E-8131-CE48-97CC-1340BE9FBFB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02835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81C31B-AA99-A455-1689-737292195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2D73969-136A-ABF7-946F-E5F962A8C7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358BBC1-D595-A625-7959-55D595142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6B796-7D48-D346-B936-1759AE9CD627}" type="datetimeFigureOut">
              <a:rPr lang="da-DK" smtClean="0"/>
              <a:t>10.03.2025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DEA92C-2BE6-7DD8-A16F-BF02478E6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12D4113-82B1-3C75-5653-5E5B8506A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0B1E-8131-CE48-97CC-1340BE9FBFB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11335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7A7C66-8818-8569-239F-1B4F7342A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7471908-C109-5570-B2E8-64B7BA6323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EB9F9AD-2E83-3D35-52F4-03F04FCE54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268F161-4900-8224-2801-D19349685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6B796-7D48-D346-B936-1759AE9CD627}" type="datetimeFigureOut">
              <a:rPr lang="da-DK" smtClean="0"/>
              <a:t>10.03.2025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47D75A8-8CD6-F8A4-F405-BA2BBDCC3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B8EF056-5335-1698-739D-3E260866A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0B1E-8131-CE48-97CC-1340BE9FBFB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2321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F3FB7A-DFA4-5529-2EB6-4BE17A77A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34B845F-F010-CB16-F74F-A9E69A8EC3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B620218-2863-A6E0-60E2-2BAFE78EE4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47222BDF-1873-9FE9-744E-BE18CCE01F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32DF8F24-A464-7B73-E563-1E254BE552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F53A0AF2-1A99-421E-53D3-978B61ABC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6B796-7D48-D346-B936-1759AE9CD627}" type="datetimeFigureOut">
              <a:rPr lang="da-DK" smtClean="0"/>
              <a:t>10.03.2025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898A0A04-96AD-7F32-29AF-15726112B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5F91BA5F-2D61-896E-42FD-0C58E1338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0B1E-8131-CE48-97CC-1340BE9FBFB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66070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749504-1664-F303-381E-ACF0B56FE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2D3FA278-BB36-FE22-3859-D9B97DDD5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6B796-7D48-D346-B936-1759AE9CD627}" type="datetimeFigureOut">
              <a:rPr lang="da-DK" smtClean="0"/>
              <a:t>10.03.2025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3EDFEC85-1669-101F-3FA3-72BEB9450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36DAB77E-68C7-0D6F-1038-B2B993055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0B1E-8131-CE48-97CC-1340BE9FBFB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52039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34EF9B23-CD00-FB38-77CB-7F0648E08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6B796-7D48-D346-B936-1759AE9CD627}" type="datetimeFigureOut">
              <a:rPr lang="da-DK" smtClean="0"/>
              <a:t>10.03.2025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49670349-792A-DEC4-D4AB-D12960C00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7E1B7D9F-7702-6F21-15E8-B3F1B11D7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0B1E-8131-CE48-97CC-1340BE9FBFB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29058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CCF651-3334-54FA-3B9A-437884F0E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84E8F84-5308-5563-0676-7E8035EEE4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7EE01C3F-9C9F-FC49-718B-BAD11A95D8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7CCD655-F15E-A02B-EED4-890F0F07E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6B796-7D48-D346-B936-1759AE9CD627}" type="datetimeFigureOut">
              <a:rPr lang="da-DK" smtClean="0"/>
              <a:t>10.03.2025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6BDEE25-8846-0AED-2F27-5B14F2A27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1A0390C-66FF-CC31-BFCF-96C90BD27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0B1E-8131-CE48-97CC-1340BE9FBFB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67294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7D7E80-C5B8-9D19-66E3-C7C07A17A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0AB944B8-CBCB-7264-6B34-D7B90A12F7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6B5235F7-EEF7-6C25-B548-BC62B919F2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DB3FFC7-8070-E9B1-9226-2B959686C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6B796-7D48-D346-B936-1759AE9CD627}" type="datetimeFigureOut">
              <a:rPr lang="da-DK" smtClean="0"/>
              <a:t>10.03.2025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51537D9-EA0D-B44E-1A25-33A782928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4499BF2-391A-ED7A-F6DF-CE0222B3E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0B1E-8131-CE48-97CC-1340BE9FBFB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30799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4C577CC7-9D93-AF06-80CC-3B8A5CC91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3CBF716-5E25-B2CD-1954-FF1E8577CA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38A9C7B-AE74-C1DF-26A0-69B2EC4B8F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D6B796-7D48-D346-B936-1759AE9CD627}" type="datetimeFigureOut">
              <a:rPr lang="da-DK" smtClean="0"/>
              <a:t>10.03.2025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F1F8326-8B00-5268-0A19-D8FCE8F18C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BA751FA-32EB-26BF-C475-E00959733C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E00B1E-8131-CE48-97CC-1340BE9FBFB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10111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https://plusbstx.systime.dk/fileadmin/_processed_/9/5/csm_grundfor_eks_i_tekst_funktioner_nr_2_01_3b34512882.png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D23950-7000-A362-6EBC-134D46E413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05824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da-DK" dirty="0"/>
              <a:t>Polynomier generelt </a:t>
            </a:r>
            <a:br>
              <a:rPr lang="da-DK" dirty="0"/>
            </a:br>
            <a:r>
              <a:rPr lang="da-DK" dirty="0"/>
              <a:t>+ </a:t>
            </a:r>
            <a:br>
              <a:rPr lang="da-DK"/>
            </a:br>
            <a:r>
              <a:rPr lang="da-DK"/>
              <a:t>Monotoniforhold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307931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>
            <a:extLst>
              <a:ext uri="{FF2B5EF4-FFF2-40B4-BE49-F238E27FC236}">
                <a16:creationId xmlns:a16="http://schemas.microsoft.com/office/drawing/2014/main" id="{856F6099-9904-9480-11DE-3F4A10AC6F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550" y="1634853"/>
            <a:ext cx="5299332" cy="3588293"/>
          </a:xfrm>
          <a:prstGeom prst="rect">
            <a:avLst/>
          </a:prstGeom>
        </p:spPr>
      </p:pic>
      <p:pic>
        <p:nvPicPr>
          <p:cNvPr id="3" name="Billede 2">
            <a:extLst>
              <a:ext uri="{FF2B5EF4-FFF2-40B4-BE49-F238E27FC236}">
                <a16:creationId xmlns:a16="http://schemas.microsoft.com/office/drawing/2014/main" id="{4EE7BA8E-5A21-70D0-3B37-CF952050A1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7660" y="1723045"/>
            <a:ext cx="4966730" cy="3262815"/>
          </a:xfrm>
          <a:prstGeom prst="rect">
            <a:avLst/>
          </a:prstGeom>
        </p:spPr>
      </p:pic>
      <p:sp>
        <p:nvSpPr>
          <p:cNvPr id="4" name="Tekstfelt 3">
            <a:extLst>
              <a:ext uri="{FF2B5EF4-FFF2-40B4-BE49-F238E27FC236}">
                <a16:creationId xmlns:a16="http://schemas.microsoft.com/office/drawing/2014/main" id="{2F2A8F2C-1DA5-4A9B-EC2B-49102D085347}"/>
              </a:ext>
            </a:extLst>
          </p:cNvPr>
          <p:cNvSpPr txBox="1"/>
          <p:nvPr/>
        </p:nvSpPr>
        <p:spPr>
          <a:xfrm>
            <a:off x="1615304" y="1028028"/>
            <a:ext cx="41475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/>
              <a:t>Tredjegrads polynomium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15A055AC-8B51-BF1D-BCF2-820D815DEDB9}"/>
              </a:ext>
            </a:extLst>
          </p:cNvPr>
          <p:cNvSpPr txBox="1"/>
          <p:nvPr/>
        </p:nvSpPr>
        <p:spPr>
          <a:xfrm>
            <a:off x="6907253" y="1028028"/>
            <a:ext cx="41475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/>
              <a:t>Fjerdegrads polynomium</a:t>
            </a:r>
          </a:p>
        </p:txBody>
      </p:sp>
    </p:spTree>
    <p:extLst>
      <p:ext uri="{BB962C8B-B14F-4D97-AF65-F5344CB8AC3E}">
        <p14:creationId xmlns:p14="http://schemas.microsoft.com/office/powerpoint/2010/main" val="171927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27154D5-BD9F-26DB-205C-300A629A47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81375" y="1169580"/>
            <a:ext cx="2002451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a-DK"/>
          </a:p>
        </p:txBody>
      </p:sp>
      <p:pic>
        <p:nvPicPr>
          <p:cNvPr id="2049" name="Billede 1" descr="Et billede, der indeholder skærmbillede, linje/række, Parallel, Kurve&#10;&#10;Indhold genereret af kunstig intelligens kan være forkert.">
            <a:extLst>
              <a:ext uri="{FF2B5EF4-FFF2-40B4-BE49-F238E27FC236}">
                <a16:creationId xmlns:a16="http://schemas.microsoft.com/office/drawing/2014/main" id="{F6084F24-62F2-E55D-5672-D818E63DD3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3209" y="794773"/>
            <a:ext cx="5110422" cy="4338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kstfelt 2">
            <a:extLst>
              <a:ext uri="{FF2B5EF4-FFF2-40B4-BE49-F238E27FC236}">
                <a16:creationId xmlns:a16="http://schemas.microsoft.com/office/drawing/2014/main" id="{9DFB7905-C1E1-552F-9C68-CD8A03919728}"/>
              </a:ext>
            </a:extLst>
          </p:cNvPr>
          <p:cNvSpPr txBox="1"/>
          <p:nvPr/>
        </p:nvSpPr>
        <p:spPr>
          <a:xfrm>
            <a:off x="291915" y="1169580"/>
            <a:ext cx="720403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b="1" dirty="0"/>
              <a:t>Definitionsmængde: </a:t>
            </a:r>
          </a:p>
          <a:p>
            <a:r>
              <a:rPr lang="da-DK" sz="2400" dirty="0"/>
              <a:t>De mulige x-værdier </a:t>
            </a:r>
          </a:p>
          <a:p>
            <a:r>
              <a:rPr lang="da-DK" sz="2400" dirty="0"/>
              <a:t>(For hvilke x-værdier er funktionen </a:t>
            </a:r>
            <a:r>
              <a:rPr lang="da-DK" sz="2400" i="1" dirty="0"/>
              <a:t>defineret</a:t>
            </a:r>
            <a:r>
              <a:rPr lang="da-DK" sz="2400" dirty="0"/>
              <a:t>)</a:t>
            </a:r>
          </a:p>
          <a:p>
            <a:endParaRPr lang="da-DK" sz="2400" dirty="0"/>
          </a:p>
          <a:p>
            <a:r>
              <a:rPr lang="da-DK" sz="2400" b="1" dirty="0"/>
              <a:t>Værdimængde: </a:t>
            </a:r>
          </a:p>
          <a:p>
            <a:r>
              <a:rPr lang="da-DK" sz="2400" dirty="0"/>
              <a:t>De mulige y-værdier </a:t>
            </a:r>
          </a:p>
          <a:p>
            <a:r>
              <a:rPr lang="da-DK" sz="2400" dirty="0"/>
              <a:t>Hvilke hvilke y-værdier kan funktionen have. </a:t>
            </a:r>
          </a:p>
          <a:p>
            <a:r>
              <a:rPr lang="da-DK" sz="2400" dirty="0"/>
              <a:t> </a:t>
            </a:r>
          </a:p>
          <a:p>
            <a:r>
              <a:rPr lang="da-DK" sz="2400" dirty="0"/>
              <a:t>Definitionsmængde Dm(f) = [0;10]</a:t>
            </a:r>
          </a:p>
          <a:p>
            <a:endParaRPr lang="da-DK" sz="2400" dirty="0"/>
          </a:p>
          <a:p>
            <a:r>
              <a:rPr lang="da-DK" sz="2400" dirty="0"/>
              <a:t>Værdimængde Vm(f) = [0,5 ; 8]</a:t>
            </a:r>
          </a:p>
          <a:p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2066476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063B992A-C6BC-37E7-1806-302E37E2ED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5767" y="255563"/>
            <a:ext cx="4957025" cy="6346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kstfelt 1">
            <a:extLst>
              <a:ext uri="{FF2B5EF4-FFF2-40B4-BE49-F238E27FC236}">
                <a16:creationId xmlns:a16="http://schemas.microsoft.com/office/drawing/2014/main" id="{02443124-0CC0-D389-CEEA-651A8AF64CF3}"/>
              </a:ext>
            </a:extLst>
          </p:cNvPr>
          <p:cNvSpPr txBox="1"/>
          <p:nvPr/>
        </p:nvSpPr>
        <p:spPr>
          <a:xfrm>
            <a:off x="1759208" y="868539"/>
            <a:ext cx="414754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400" dirty="0"/>
              <a:t>Funktioner: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400" dirty="0"/>
              <a:t>Voksende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400" dirty="0"/>
              <a:t>Aftagende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400" dirty="0"/>
              <a:t>Konstante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sz="2400" dirty="0"/>
              <a:t>Monotone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3444493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A4489D9F-9C7E-3432-F11B-6B92A19309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9405" y="0"/>
            <a:ext cx="44577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kstfelt 2">
            <a:extLst>
              <a:ext uri="{FF2B5EF4-FFF2-40B4-BE49-F238E27FC236}">
                <a16:creationId xmlns:a16="http://schemas.microsoft.com/office/drawing/2014/main" id="{E4BACE0F-5DE1-4584-1C95-36C872D1E8E4}"/>
              </a:ext>
            </a:extLst>
          </p:cNvPr>
          <p:cNvSpPr txBox="1"/>
          <p:nvPr/>
        </p:nvSpPr>
        <p:spPr>
          <a:xfrm>
            <a:off x="816193" y="957782"/>
            <a:ext cx="6098058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800" dirty="0"/>
              <a:t>Definitionsmængde Dm(f) = [1;6[</a:t>
            </a:r>
          </a:p>
          <a:p>
            <a:endParaRPr lang="da-DK" sz="1800" dirty="0"/>
          </a:p>
          <a:p>
            <a:r>
              <a:rPr lang="da-DK" sz="1800" dirty="0"/>
              <a:t>Værdimængde Vm(f) = [</a:t>
            </a:r>
            <a:r>
              <a:rPr lang="da-DK" dirty="0"/>
              <a:t>-8,5</a:t>
            </a:r>
            <a:r>
              <a:rPr lang="da-DK" sz="1800" dirty="0"/>
              <a:t> ; 5]</a:t>
            </a:r>
          </a:p>
          <a:p>
            <a:endParaRPr lang="da-DK" b="1" dirty="0"/>
          </a:p>
          <a:p>
            <a:r>
              <a:rPr lang="da-DK" b="1" dirty="0"/>
              <a:t>Monotoniforhold: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Funktionen f(x) er voksende i intervallet [1,2]</a:t>
            </a:r>
          </a:p>
          <a:p>
            <a:endParaRPr lang="da-DK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Funktionen f(x) er aftagende i intervallet [2,5]</a:t>
            </a:r>
          </a:p>
          <a:p>
            <a:endParaRPr lang="da-DK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Funktionen f(x) er voksende i intervallet [5,6[ </a:t>
            </a:r>
            <a:br>
              <a:rPr lang="da-DK" dirty="0"/>
            </a:br>
            <a:r>
              <a:rPr lang="da-DK" dirty="0"/>
              <a:t>Altså i intervallet fra 5 til 6 (men ikke inklusiv 6)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1800" dirty="0"/>
          </a:p>
          <a:p>
            <a:r>
              <a:rPr lang="da-DK" sz="1800" dirty="0"/>
              <a:t>Lok</a:t>
            </a:r>
            <a:r>
              <a:rPr lang="da-DK" dirty="0"/>
              <a:t>alt minimum i x=1</a:t>
            </a:r>
          </a:p>
          <a:p>
            <a:endParaRPr lang="da-DK" sz="1800" dirty="0"/>
          </a:p>
          <a:p>
            <a:r>
              <a:rPr lang="da-DK" sz="1800" dirty="0"/>
              <a:t>Globalt</a:t>
            </a:r>
            <a:r>
              <a:rPr lang="da-DK" dirty="0"/>
              <a:t> maksimum i x=2</a:t>
            </a:r>
          </a:p>
          <a:p>
            <a:endParaRPr lang="da-DK" sz="1800" dirty="0"/>
          </a:p>
          <a:p>
            <a:r>
              <a:rPr lang="da-DK" sz="1800" dirty="0"/>
              <a:t>Globalt</a:t>
            </a:r>
            <a:r>
              <a:rPr lang="da-DK" dirty="0"/>
              <a:t> minimum i x=5</a:t>
            </a:r>
          </a:p>
          <a:p>
            <a:endParaRPr lang="da-DK" dirty="0"/>
          </a:p>
          <a:p>
            <a:endParaRPr lang="da-DK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a-DK" sz="1800" dirty="0"/>
          </a:p>
          <a:p>
            <a:endParaRPr lang="da-DK" sz="1800" dirty="0"/>
          </a:p>
        </p:txBody>
      </p:sp>
    </p:spTree>
    <p:extLst>
      <p:ext uri="{BB962C8B-B14F-4D97-AF65-F5344CB8AC3E}">
        <p14:creationId xmlns:p14="http://schemas.microsoft.com/office/powerpoint/2010/main" val="21795186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152</Words>
  <Application>Microsoft Macintosh PowerPoint</Application>
  <PresentationFormat>Widescreen</PresentationFormat>
  <Paragraphs>37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Office-tema</vt:lpstr>
      <vt:lpstr>Polynomier generelt  +  Monotoniforhold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Johannes Kruse JKR</dc:creator>
  <cp:lastModifiedBy>Johannes Kruse JKR</cp:lastModifiedBy>
  <cp:revision>2</cp:revision>
  <dcterms:created xsi:type="dcterms:W3CDTF">2025-03-10T10:20:15Z</dcterms:created>
  <dcterms:modified xsi:type="dcterms:W3CDTF">2025-03-10T10:55:08Z</dcterms:modified>
</cp:coreProperties>
</file>