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58"/>
  </p:normalViewPr>
  <p:slideViewPr>
    <p:cSldViewPr snapToGrid="0">
      <p:cViewPr>
        <p:scale>
          <a:sx n="76" d="100"/>
          <a:sy n="76" d="100"/>
        </p:scale>
        <p:origin x="1896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704AB-8324-BC9D-D4D1-009DF23D5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83F9558-365B-7986-D27E-4A8538FA5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AB1FCB-DF24-4C85-FB5A-B6E82F5C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629A22-1B63-5218-3B5C-AE8E7A71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B2632D-9FD6-B71A-0D7A-DC2E42671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273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5DEBC-02E8-3259-FB99-D20F8DA7F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34A5D1-E23A-D900-9EDF-69E9B43C0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92C722-0F0A-DB13-40FE-ED7B1DE5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94E821-CA7C-5893-9786-8E8DA743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9CD6F2-87C5-DBE6-AD07-57E4A32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50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9E12EDE-1835-08EF-1E22-73CDBC1FB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E373E9-704F-B7FE-E212-EB95F8799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E315AC-47B4-B3A5-10AC-E6D1FE3B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D05791-9659-2E7E-207E-58AE28B70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B6DD23-EF00-8943-3CF1-27D1A46D1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206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CE026-558D-F974-D12B-0B3783F54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D1638E-19A0-D90D-20F3-8655BDA16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54715C-1AB3-17D3-6469-93B5A2A6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DA2703-1AE6-2BD0-6556-39B83EA6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A74EF9-195F-B6B0-7A6A-8953C5E12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992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4AB034-7E75-FDB3-797B-AA1C8301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2EEAE1A-4CBA-F745-C513-946F64034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EF917C-9D3A-BB4A-6D4E-F4624171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78ABAD-6A77-A5EB-4E28-51F95F519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1AE310-F60C-B548-479D-FD8BB56E8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804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760BC-93D4-4681-6B19-3E9271B10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EEA814-99D9-9283-CE09-0073856EE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49B0469-BE2B-0028-62BA-D17038560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A9101F-6F8F-B856-C7F4-7F46CC84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65FCE71-E3AA-DC12-00D1-02EE7DD70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E77F0B7-8E28-050D-EEA4-C4817F51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215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EC356-F0D0-976F-9A6F-3855C60F6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377EBC9-1EC1-AE0C-5551-731AFCA1B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97DF98F-1A03-6EC2-0A2F-82CD02154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191CDC4-D86F-C8EB-44D2-4EEDBBCB70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04EB22B-023E-0CD3-7FA1-8AECD7D46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C66BC63-78E6-1ACD-D576-0BD898A8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9691D38-B111-91E5-382D-069FB98A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B2BEC83-BAEC-457D-D8C8-DCE60E3D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528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361B7-04C5-8D4D-EBC0-13936E87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86B56B9-243C-CDCA-194B-9105DFD50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DA297F5-F93A-114C-EBAA-4CC09489F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AF8010F-4B6E-A021-1AB1-20B50F046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202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CF2048C-3573-4DA6-03AE-3349CA7E0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BAA2D8F-8377-49F0-308D-3D65E8D92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EDFE901-DAF7-18FE-8DF8-356B4826D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15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D5F9FE-4083-E1FF-740E-EBE3C64FC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81680E-E9EF-CF28-86F0-543ED0155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F52B785-84E7-A252-1972-99FDAF868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9F5105-364D-7469-A55B-D60163720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00CCFD1-15B5-124E-B2E5-C04CEE72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539C9A6-1E5A-A39A-82C1-EEA1D621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626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71D26D-409C-8261-26CB-7F1A2363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32CB5B8-CC2B-E0A5-3659-2EEB50715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530977A-A0A2-2EA3-B9E2-8F95B810D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64A7B8-7C58-33EC-081C-DD977A6A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C77E6DF-120F-8397-F1B8-1396E725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9E63E5E-86CC-7F05-D70C-68F258862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385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E2DE1FF-1D12-CBB7-8D25-8C37C4819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D35CA5-DB85-0751-7729-673676357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968A8A-9E38-38B6-8F31-6862F4372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2239A6-879F-7D47-8672-5AC4FB079FCC}" type="datetimeFigureOut">
              <a:rPr lang="da-DK" smtClean="0"/>
              <a:t>18.03.2025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F3BFF1-489C-FCA5-A93D-E75374DAC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5CED05-F4EF-5E19-6448-8412B351D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2A29D3-B602-6740-8585-393F49DA10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989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57EA00-63ED-5107-A7F8-43E776BA93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Deskriptiv statistik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4C7990F-C923-A433-C57E-1173388F5A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29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0DF0A-3465-D579-F8E4-EA696FE32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Ugrupperede</a:t>
            </a:r>
            <a:r>
              <a:rPr lang="da-DK" dirty="0"/>
              <a:t> observationer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125408-850E-BB28-6823-0822FA77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 err="1"/>
              <a:t>Ugrupperede</a:t>
            </a:r>
            <a:r>
              <a:rPr lang="da-DK" b="1" dirty="0"/>
              <a:t> observationer: </a:t>
            </a:r>
            <a:r>
              <a:rPr lang="da-DK" i="1" dirty="0"/>
              <a:t>Mange af de samme observationer</a:t>
            </a:r>
          </a:p>
          <a:p>
            <a:pPr marL="0" indent="0">
              <a:buNone/>
            </a:pPr>
            <a:r>
              <a:rPr lang="da-DK" dirty="0"/>
              <a:t>Eksempel – Skostørrelse</a:t>
            </a:r>
          </a:p>
          <a:p>
            <a:endParaRPr lang="da-DK" dirty="0"/>
          </a:p>
        </p:txBody>
      </p:sp>
      <p:pic>
        <p:nvPicPr>
          <p:cNvPr id="4" name="Picture 2" descr="Ugrupperede vs. Grupperede - Webmatematik">
            <a:extLst>
              <a:ext uri="{FF2B5EF4-FFF2-40B4-BE49-F238E27FC236}">
                <a16:creationId xmlns:a16="http://schemas.microsoft.com/office/drawing/2014/main" id="{6A34887C-A34B-82B0-6E3F-DC5D2D4F6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842" y="2853285"/>
            <a:ext cx="5780315" cy="345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764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A4872-BBC9-A1F7-CE1E-2F0CD258F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CF08E-DC44-F949-89EB-B47B0EF9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Grupperede observationer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F1C615-CA89-4838-455D-9B9FFEBD5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Grupperede observationer: </a:t>
            </a:r>
          </a:p>
          <a:p>
            <a:pPr marL="0" indent="0">
              <a:buNone/>
            </a:pPr>
            <a:r>
              <a:rPr lang="da-DK" i="1" dirty="0"/>
              <a:t>Når der er mange af unikke observationer.</a:t>
            </a:r>
            <a:r>
              <a:rPr lang="da-DK" dirty="0"/>
              <a:t> Fx 173 og 174,5 cm</a:t>
            </a:r>
            <a:endParaRPr lang="da-DK" i="1" dirty="0"/>
          </a:p>
          <a:p>
            <a:pPr marL="0" indent="0">
              <a:buNone/>
            </a:pPr>
            <a:r>
              <a:rPr lang="da-DK" dirty="0"/>
              <a:t>Observationer grupperes i intervaller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Eksempel – Højde: </a:t>
            </a:r>
            <a:br>
              <a:rPr lang="da-DK" dirty="0"/>
            </a:br>
            <a:r>
              <a:rPr lang="da-DK" dirty="0"/>
              <a:t>Sjældent præcis samme højde </a:t>
            </a:r>
          </a:p>
          <a:p>
            <a:endParaRPr lang="da-DK" dirty="0"/>
          </a:p>
        </p:txBody>
      </p:sp>
      <p:pic>
        <p:nvPicPr>
          <p:cNvPr id="5" name="Picture 4" descr="2-56">
            <a:extLst>
              <a:ext uri="{FF2B5EF4-FFF2-40B4-BE49-F238E27FC236}">
                <a16:creationId xmlns:a16="http://schemas.microsoft.com/office/drawing/2014/main" id="{A5A363AD-1A4A-58AE-6A5F-E750DFB120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5" r="55456"/>
          <a:stretch/>
        </p:blipFill>
        <p:spPr bwMode="auto">
          <a:xfrm>
            <a:off x="6452405" y="3230300"/>
            <a:ext cx="5297715" cy="342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78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E7A04-074A-CF3D-DC88-8509145BF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</a:t>
            </a:r>
            <a:r>
              <a:rPr lang="da-DK" sz="2000" dirty="0"/>
              <a:t>(side 4 i kompendiet)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A55D1D-579E-E814-B4D2-0F51D12B4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Forestil dig, at man stiller alle elever på Silkeborg Gymnasium disse fire spørgsmål: </a:t>
            </a:r>
          </a:p>
          <a:p>
            <a:pPr marL="514350" indent="-514350">
              <a:buAutoNum type="alphaLcParenR"/>
            </a:pPr>
            <a:r>
              <a:rPr lang="da-DK" dirty="0"/>
              <a:t>Hvor høj er du?</a:t>
            </a:r>
          </a:p>
          <a:p>
            <a:pPr marL="514350" indent="-514350">
              <a:buAutoNum type="alphaLcParenR"/>
            </a:pPr>
            <a:r>
              <a:rPr lang="da-DK" dirty="0"/>
              <a:t>Hvor mange søskende har du?</a:t>
            </a:r>
          </a:p>
          <a:p>
            <a:pPr marL="514350" indent="-514350">
              <a:buAutoNum type="alphaLcParenR"/>
            </a:pPr>
            <a:r>
              <a:rPr lang="da-DK" dirty="0"/>
              <a:t>Hvor meget tjener din far på et år?</a:t>
            </a:r>
          </a:p>
          <a:p>
            <a:pPr marL="514350" indent="-514350">
              <a:buAutoNum type="alphaLcParenR"/>
            </a:pPr>
            <a:r>
              <a:rPr lang="da-DK" dirty="0"/>
              <a:t>Hvor mange gange har du været i Italien? </a:t>
            </a:r>
          </a:p>
          <a:p>
            <a:pPr marL="0" indent="0">
              <a:buNone/>
            </a:pPr>
            <a:r>
              <a:rPr lang="da-DK" dirty="0"/>
              <a:t>Overvej i hvert af de fire tilfælde, om det indsamlede talmateriale bedst behandles som en grupperet eller en ikke-grupperet observation.</a:t>
            </a:r>
          </a:p>
        </p:txBody>
      </p:sp>
    </p:spTree>
    <p:extLst>
      <p:ext uri="{BB962C8B-B14F-4D97-AF65-F5344CB8AC3E}">
        <p14:creationId xmlns:p14="http://schemas.microsoft.com/office/powerpoint/2010/main" val="269895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119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Deskriptiv statistik</vt:lpstr>
      <vt:lpstr>Ugrupperede observationer</vt:lpstr>
      <vt:lpstr>Grupperede observationer</vt:lpstr>
      <vt:lpstr>Opgave (side 4 i kompendiet)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Kruse JKR</dc:creator>
  <cp:lastModifiedBy>Johannes Kruse JKR</cp:lastModifiedBy>
  <cp:revision>1</cp:revision>
  <dcterms:created xsi:type="dcterms:W3CDTF">2025-03-18T19:16:34Z</dcterms:created>
  <dcterms:modified xsi:type="dcterms:W3CDTF">2025-03-18T19:58:12Z</dcterms:modified>
</cp:coreProperties>
</file>