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35" r:id="rId2"/>
    <p:sldId id="436" r:id="rId3"/>
    <p:sldId id="259" r:id="rId4"/>
    <p:sldId id="260" r:id="rId5"/>
    <p:sldId id="261" r:id="rId6"/>
    <p:sldId id="437" r:id="rId7"/>
    <p:sldId id="364" r:id="rId8"/>
    <p:sldId id="365" r:id="rId9"/>
    <p:sldId id="366" r:id="rId10"/>
    <p:sldId id="367" r:id="rId11"/>
    <p:sldId id="368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7"/>
    <p:restoredTop sz="92521"/>
  </p:normalViewPr>
  <p:slideViewPr>
    <p:cSldViewPr snapToGrid="0" snapToObjects="1">
      <p:cViewPr varScale="1">
        <p:scale>
          <a:sx n="53" d="100"/>
          <a:sy n="53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09842-EE1D-744B-B48D-597FB24D3B5B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F5746-D9F2-324E-A7D7-D55D975B7E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1555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Egentlig bøndernes kamp mod Adelen i 1534-36 (Grevens Fejde)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DCDB1-A2EE-F74D-B0C5-7F4442EB221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6540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4F2595-4FA4-9C45-AC4E-7CB532257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9F145B-3983-8B4B-B32F-BB398C488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1A7428-BF67-6840-BE2B-82B0E45A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76B154-D24C-0044-946F-7996681E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AF8803-4339-5940-A567-0013FF659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919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71030-291A-9E46-9014-8F7799047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7E2EED-2176-FC4E-8EF8-0828F0632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60749A1-1AE0-9642-ADE1-8E756B68C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2E7C70-DB23-814C-9BFF-8863973D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BBFD15-4F50-364D-80CA-5294AE2F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980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EC1213-2000-294D-B004-79C01048F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A59DF22-1170-F94D-A90A-87B5CD077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446B20-F243-D645-9928-EC8F1A954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14290E-5064-E54D-AEF8-6F300E0A2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FABE6E-694D-A046-B877-FD0172994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914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06FA8-C74E-644F-8F27-23B22B56E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8767B1-F3AA-304B-825C-8A3A0C697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423E75D-6AD1-3046-BFDD-0B6C8AB2B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6BCD6F-3A51-A64D-A06E-AF6B89CA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A5F977-FC96-724D-819B-4CA41B995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36FAA6-02DC-BC42-AB77-8852CE46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18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8DA71-E8C5-DA4D-93D7-55BB380F6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765C72-0A1C-444F-B8EF-C1A227C8A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4349FD9-CEAF-4949-8C05-459DC0CD8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3A1FCC9-0C97-5E46-92E6-1146B03F3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DCC4B35-F5BC-FA4D-9A2D-470782A6C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E18B6C4-3667-9A4A-8499-968BDC460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83CB7D1-F638-104D-8874-06B2D5F39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ADE1F44-26CE-D641-9ABA-4EE30DDF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433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6E3FED-5885-6C44-8A06-47A752F2C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0057E52-C4A0-B846-8F92-B64591735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59A4797-1E0C-B24D-929D-DD10DE7F2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216480A-6154-8B49-909A-03B243E3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623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303051C-68ED-EC45-9203-9F0BC0400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4B91451-50C9-5345-AC90-D31351FB8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85CABF-E986-E940-B1D4-2875977F4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1138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47365F-2BD9-5346-AADA-C12BEB00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147FBB-D7A6-104C-B4F2-A5800C252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D67882C-D7DD-1F42-B25F-BC4C5C77A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CD390BA-EFC4-F44E-B77F-701764975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490DDA-AEE4-B749-9B73-10BA0A4C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C8F878-B6DF-9F47-BFE8-0464C9FF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376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013847-5022-2943-A7BB-37219FC95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3444114-491B-4841-8A54-C880FB8A2A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8C96FE1-7C60-3A4D-A43E-A711649DB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399FCED-C9D4-204E-9F29-23B3B760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8EE5E43-4E7E-574D-B859-20E1EC03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35B7B86-2C2D-6741-81F3-F838D4B3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313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B2BDA-CB07-3E41-8B9A-0238B593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DFAFD4D-3D35-E045-9455-A38DB0F0E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AD92A6-1074-0141-BBE2-63F4FC73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BCE481-66C6-B944-9867-5AC995670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C7EABF8-CE88-EF41-BD60-482149F3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470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18CFDB7-4033-6942-8765-95C1EE426A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9E4816-4C2F-B34D-8E94-C776B08F8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B47BF0-7931-F044-8B75-B8A470900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7FAA7F-F89C-6B46-A929-B36216A6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C05C85-7A4A-A945-8994-B8DDD242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974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C36F5AD-D8E4-D049-9210-007924172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F4582AD-1BB3-A646-A73F-D1A832803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423A61-4FD2-ED48-AFCC-6B9A5556D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2C12-5796-2A40-A11C-6E2FC6639294}" type="datetimeFigureOut">
              <a:rPr lang="da-DK" smtClean="0"/>
              <a:t>24.08.2022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EEB022-2C30-9B4B-8CA8-73454F0E3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D282F0-E376-B547-AEAB-00E29AA48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0E85-2DA1-7A4B-974D-256E0CC9EC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368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.spotify.com/track/12hNHq8x49eaSwgbRBBIx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45876-63F4-8A40-B0F9-76617F0F6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Skipper Klements morgensang:</a:t>
            </a:r>
            <a:br>
              <a:rPr lang="da-DK" sz="2800" dirty="0"/>
            </a:br>
            <a:r>
              <a:rPr lang="da-DK" sz="2800" dirty="0"/>
              <a:t>Hvorfor blev sangen mon så populær blandt socialister i Danmark?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2CB269-F06C-DF43-B5F1-A50A28455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a-DK" dirty="0"/>
              <a:t>Skærm jeres hus med grav og planke, </a:t>
            </a:r>
          </a:p>
          <a:p>
            <a:pPr marL="0" indent="0" algn="ctr">
              <a:buNone/>
            </a:pPr>
            <a:r>
              <a:rPr lang="da-DK" dirty="0"/>
              <a:t>hvæs jeres leer snittende blanke, </a:t>
            </a:r>
          </a:p>
          <a:p>
            <a:pPr marL="0" indent="0" algn="ctr">
              <a:buNone/>
            </a:pPr>
            <a:r>
              <a:rPr lang="da-DK" dirty="0"/>
              <a:t>frygt ikke Rantzaus sorte hær, </a:t>
            </a:r>
          </a:p>
          <a:p>
            <a:pPr marL="0" indent="0" algn="ctr">
              <a:buNone/>
            </a:pPr>
            <a:r>
              <a:rPr lang="da-DK" dirty="0"/>
              <a:t>silke skal vige for </a:t>
            </a:r>
            <a:r>
              <a:rPr lang="da-DK" dirty="0" err="1"/>
              <a:t>vadmelsklæ’r</a:t>
            </a:r>
            <a:r>
              <a:rPr lang="da-DK" dirty="0"/>
              <a:t>. </a:t>
            </a:r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i="1" dirty="0"/>
              <a:t>Bønder, tømrer, jyske </a:t>
            </a:r>
            <a:r>
              <a:rPr lang="da-DK" i="1" dirty="0" err="1"/>
              <a:t>knejte</a:t>
            </a:r>
            <a:r>
              <a:rPr lang="da-DK" i="1" dirty="0"/>
              <a:t>, </a:t>
            </a:r>
            <a:endParaRPr lang="da-DK" dirty="0"/>
          </a:p>
          <a:p>
            <a:pPr marL="0" indent="0" algn="ctr">
              <a:buNone/>
            </a:pPr>
            <a:r>
              <a:rPr lang="da-DK" i="1" dirty="0"/>
              <a:t>nu skal vi sejre i grevens fejde.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9478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768992" y="1867415"/>
            <a:ext cx="6756009" cy="3674376"/>
          </a:xfrm>
        </p:spPr>
        <p:txBody>
          <a:bodyPr>
            <a:noAutofit/>
          </a:bodyPr>
          <a:lstStyle/>
          <a:p>
            <a:r>
              <a:rPr lang="da-DK" sz="3000" dirty="0"/>
              <a:t>Bagved de riges glitrende hjelme </a:t>
            </a:r>
          </a:p>
          <a:p>
            <a:r>
              <a:rPr lang="da-DK" sz="3000" dirty="0"/>
              <a:t>skjuler sig bange, skælvende skælme. </a:t>
            </a:r>
          </a:p>
          <a:p>
            <a:r>
              <a:rPr lang="da-DK" sz="3000" dirty="0"/>
              <a:t>Djævelen selv har dem givet til pynt </a:t>
            </a:r>
          </a:p>
          <a:p>
            <a:r>
              <a:rPr lang="da-DK" sz="3000" dirty="0"/>
              <a:t>rustninger, skjolde, jorder og mønt. </a:t>
            </a:r>
          </a:p>
          <a:p>
            <a:endParaRPr lang="da-DK" sz="3000" dirty="0"/>
          </a:p>
          <a:p>
            <a:r>
              <a:rPr lang="da-DK" sz="3000" i="1" dirty="0"/>
              <a:t>Bønder, tømrer, jyske </a:t>
            </a:r>
            <a:r>
              <a:rPr lang="da-DK" sz="3000" i="1" dirty="0" err="1"/>
              <a:t>knejte</a:t>
            </a:r>
            <a:r>
              <a:rPr lang="da-DK" sz="3000" i="1" dirty="0"/>
              <a:t>, </a:t>
            </a:r>
            <a:endParaRPr lang="da-DK" sz="3000" dirty="0"/>
          </a:p>
          <a:p>
            <a:r>
              <a:rPr lang="da-DK" sz="3000" i="1" dirty="0"/>
              <a:t>nu skal vi sejre i grevens fejde.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275708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768992" y="1867415"/>
            <a:ext cx="6756009" cy="3674376"/>
          </a:xfrm>
        </p:spPr>
        <p:txBody>
          <a:bodyPr>
            <a:noAutofit/>
          </a:bodyPr>
          <a:lstStyle/>
          <a:p>
            <a:r>
              <a:rPr lang="da-DK" sz="3000" dirty="0"/>
              <a:t>Mennesker bytter de ud for penge, </a:t>
            </a:r>
          </a:p>
          <a:p>
            <a:r>
              <a:rPr lang="da-DK" sz="3000" dirty="0"/>
              <a:t>porten til frihed de låse og stænge, </a:t>
            </a:r>
          </a:p>
          <a:p>
            <a:r>
              <a:rPr lang="da-DK" sz="3000" dirty="0"/>
              <a:t>piner og binder med arv og med gæld </a:t>
            </a:r>
          </a:p>
          <a:p>
            <a:r>
              <a:rPr lang="da-DK" sz="3000" dirty="0"/>
              <a:t>jorden, som havde de skabt den selv.</a:t>
            </a:r>
          </a:p>
          <a:p>
            <a:r>
              <a:rPr lang="da-DK" sz="3000" dirty="0"/>
              <a:t> </a:t>
            </a:r>
          </a:p>
          <a:p>
            <a:r>
              <a:rPr lang="da-DK" sz="3000" i="1" dirty="0"/>
              <a:t>Bønder, tømrer, jyske </a:t>
            </a:r>
            <a:r>
              <a:rPr lang="da-DK" sz="3000" i="1" dirty="0" err="1"/>
              <a:t>knejte</a:t>
            </a:r>
            <a:r>
              <a:rPr lang="da-DK" sz="3000" i="1" dirty="0"/>
              <a:t>, </a:t>
            </a:r>
            <a:endParaRPr lang="da-DK" sz="3000" dirty="0"/>
          </a:p>
          <a:p>
            <a:r>
              <a:rPr lang="da-DK" sz="3000" i="1" dirty="0"/>
              <a:t>nu skal vi sejre i grevens fejde.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390102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768992" y="1867415"/>
            <a:ext cx="6756009" cy="3674376"/>
          </a:xfrm>
        </p:spPr>
        <p:txBody>
          <a:bodyPr>
            <a:noAutofit/>
          </a:bodyPr>
          <a:lstStyle/>
          <a:p>
            <a:r>
              <a:rPr lang="da-DK" sz="3000" dirty="0"/>
              <a:t>Rigdom, </a:t>
            </a:r>
            <a:r>
              <a:rPr lang="da-DK" sz="3000" dirty="0" err="1"/>
              <a:t>si'r</a:t>
            </a:r>
            <a:r>
              <a:rPr lang="da-DK" sz="3000" dirty="0"/>
              <a:t> de, er for de rige. </a:t>
            </a:r>
          </a:p>
          <a:p>
            <a:r>
              <a:rPr lang="da-DK" sz="3000" dirty="0"/>
              <a:t>Biblen har noget andet at sige. </a:t>
            </a:r>
          </a:p>
          <a:p>
            <a:r>
              <a:rPr lang="da-DK" sz="3000" dirty="0"/>
              <a:t>Fattig på jorden vandred Guds søn, </a:t>
            </a:r>
          </a:p>
          <a:p>
            <a:r>
              <a:rPr lang="da-DK" sz="3000" dirty="0" err="1"/>
              <a:t>hented</a:t>
            </a:r>
            <a:r>
              <a:rPr lang="da-DK" sz="3000" dirty="0"/>
              <a:t> just ikke hos dem sin løn.</a:t>
            </a:r>
          </a:p>
          <a:p>
            <a:r>
              <a:rPr lang="da-DK" sz="3000" dirty="0"/>
              <a:t> </a:t>
            </a:r>
          </a:p>
          <a:p>
            <a:r>
              <a:rPr lang="da-DK" sz="3000" i="1" dirty="0"/>
              <a:t>Bønder, tømrer, jyske </a:t>
            </a:r>
            <a:r>
              <a:rPr lang="da-DK" sz="3000" i="1" dirty="0" err="1"/>
              <a:t>knejte</a:t>
            </a:r>
            <a:r>
              <a:rPr lang="da-DK" sz="3000" i="1" dirty="0"/>
              <a:t>, </a:t>
            </a:r>
            <a:endParaRPr lang="da-DK" sz="3000" dirty="0"/>
          </a:p>
          <a:p>
            <a:r>
              <a:rPr lang="da-DK" sz="3000" i="1" dirty="0"/>
              <a:t>nu skal vi sejre i grevens fejde.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1237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768992" y="1867415"/>
            <a:ext cx="6756009" cy="3674376"/>
          </a:xfrm>
        </p:spPr>
        <p:txBody>
          <a:bodyPr>
            <a:noAutofit/>
          </a:bodyPr>
          <a:lstStyle/>
          <a:p>
            <a:r>
              <a:rPr lang="da-DK" sz="3000" dirty="0"/>
              <a:t>Kirkens sorte skade sværme </a:t>
            </a:r>
          </a:p>
          <a:p>
            <a:r>
              <a:rPr lang="da-DK" sz="3000" dirty="0"/>
              <a:t>skal sig for pigernes latter beskærme. </a:t>
            </a:r>
          </a:p>
          <a:p>
            <a:r>
              <a:rPr lang="da-DK" sz="3000" dirty="0"/>
              <a:t>Spraglede herremandshaner på stand </a:t>
            </a:r>
          </a:p>
          <a:p>
            <a:r>
              <a:rPr lang="da-DK" sz="3000" dirty="0"/>
              <a:t>møde nu skal den danske mand.</a:t>
            </a:r>
          </a:p>
          <a:p>
            <a:r>
              <a:rPr lang="da-DK" sz="3000" dirty="0"/>
              <a:t> </a:t>
            </a:r>
          </a:p>
          <a:p>
            <a:r>
              <a:rPr lang="da-DK" sz="3000" i="1" dirty="0"/>
              <a:t>Bønder, tømrer, jyske </a:t>
            </a:r>
            <a:r>
              <a:rPr lang="da-DK" sz="3000" i="1" dirty="0" err="1"/>
              <a:t>knejte</a:t>
            </a:r>
            <a:r>
              <a:rPr lang="da-DK" sz="3000" i="1" dirty="0"/>
              <a:t>, </a:t>
            </a:r>
            <a:endParaRPr lang="da-DK" sz="3000" dirty="0"/>
          </a:p>
          <a:p>
            <a:r>
              <a:rPr lang="da-DK" sz="3000" i="1" dirty="0"/>
              <a:t>nu skal vi sejre i grevens fejde.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16982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768992" y="1867415"/>
            <a:ext cx="6756009" cy="3674376"/>
          </a:xfrm>
        </p:spPr>
        <p:txBody>
          <a:bodyPr>
            <a:noAutofit/>
          </a:bodyPr>
          <a:lstStyle/>
          <a:p>
            <a:r>
              <a:rPr lang="da-DK" sz="3000" dirty="0"/>
              <a:t>Hanen har galet trende gange, </a:t>
            </a:r>
          </a:p>
          <a:p>
            <a:r>
              <a:rPr lang="da-DK" sz="3000" dirty="0"/>
              <a:t>stå nu kun fast, for vi er de mange. </a:t>
            </a:r>
          </a:p>
          <a:p>
            <a:r>
              <a:rPr lang="da-DK" sz="3000" dirty="0"/>
              <a:t>Lad ikke fremtiden sige om os, </a:t>
            </a:r>
          </a:p>
          <a:p>
            <a:r>
              <a:rPr lang="da-DK" sz="3000" dirty="0"/>
              <a:t>rigdommen </a:t>
            </a:r>
            <a:r>
              <a:rPr lang="da-DK" sz="3000" dirty="0" err="1"/>
              <a:t>knægted</a:t>
            </a:r>
            <a:r>
              <a:rPr lang="da-DK" sz="3000" dirty="0"/>
              <a:t> os uden at slås.</a:t>
            </a:r>
          </a:p>
          <a:p>
            <a:r>
              <a:rPr lang="da-DK" sz="3000" dirty="0"/>
              <a:t> </a:t>
            </a:r>
          </a:p>
          <a:p>
            <a:r>
              <a:rPr lang="da-DK" sz="3000" i="1" dirty="0"/>
              <a:t>Bønder, tømrer, jyske </a:t>
            </a:r>
            <a:r>
              <a:rPr lang="da-DK" sz="3000" i="1" dirty="0" err="1"/>
              <a:t>knejte</a:t>
            </a:r>
            <a:r>
              <a:rPr lang="da-DK" sz="3000" i="1" dirty="0"/>
              <a:t>, </a:t>
            </a:r>
            <a:endParaRPr lang="da-DK" sz="3000" dirty="0"/>
          </a:p>
          <a:p>
            <a:r>
              <a:rPr lang="da-DK" sz="3000" i="1" dirty="0"/>
              <a:t>nu skal vi sejre i grevens fejde.</a:t>
            </a:r>
            <a:endParaRPr lang="da-DK" sz="3000" dirty="0"/>
          </a:p>
        </p:txBody>
      </p:sp>
    </p:spTree>
    <p:extLst>
      <p:ext uri="{BB962C8B-B14F-4D97-AF65-F5344CB8AC3E}">
        <p14:creationId xmlns:p14="http://schemas.microsoft.com/office/powerpoint/2010/main" val="411134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/>
          <a:lstStyle/>
          <a:p>
            <a:r>
              <a:rPr lang="da-DK" dirty="0"/>
              <a:t>Falsk bevidsthed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5880" y="1277997"/>
            <a:ext cx="8229600" cy="4525963"/>
          </a:xfrm>
        </p:spPr>
        <p:txBody>
          <a:bodyPr/>
          <a:lstStyle/>
          <a:p>
            <a:r>
              <a:rPr lang="da-DK" dirty="0"/>
              <a:t>Kapitalismen forsøger at skjule modsætningsforholdet mellem arbejdstager og arbejdsgiver</a:t>
            </a:r>
          </a:p>
          <a:p>
            <a:r>
              <a:rPr lang="da-DK" dirty="0"/>
              <a:t>”Falsk bevidsthed” </a:t>
            </a:r>
            <a:r>
              <a:rPr lang="da-DK" dirty="0">
                <a:sym typeface="Wingdings" panose="05000000000000000000" pitchFamily="2" charset="2"/>
              </a:rPr>
              <a:t> man stemmer eksempelvis ikke på det parti, der ellers taler ens sag… (når arbejdere stemmer på </a:t>
            </a:r>
            <a:r>
              <a:rPr lang="da-DK" dirty="0" err="1">
                <a:sym typeface="Wingdings" panose="05000000000000000000" pitchFamily="2" charset="2"/>
              </a:rPr>
              <a:t>højre-partier</a:t>
            </a:r>
            <a:r>
              <a:rPr lang="da-DK" dirty="0">
                <a:sym typeface="Wingdings" panose="05000000000000000000" pitchFamily="2" charset="2"/>
              </a:rPr>
              <a:t>?)</a:t>
            </a:r>
            <a:endParaRPr lang="da-DK" dirty="0"/>
          </a:p>
          <a:p>
            <a:r>
              <a:rPr lang="da-DK" dirty="0"/>
              <a:t>I kunsten er det et stort tema: Eksempelvis </a:t>
            </a:r>
            <a:r>
              <a:rPr lang="da-DK" dirty="0">
                <a:hlinkClick r:id="rId2"/>
              </a:rPr>
              <a:t>”Sangen om Larsen”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284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Sangen om Larsen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9132" y="1268761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Her er en sang om en mand, der hed Larsen, </a:t>
            </a:r>
            <a:br>
              <a:rPr lang="da-DK" dirty="0"/>
            </a:br>
            <a:r>
              <a:rPr lang="da-DK" dirty="0"/>
              <a:t>det' ham man møder på gaden hver da',</a:t>
            </a:r>
            <a:br>
              <a:rPr lang="da-DK" dirty="0"/>
            </a:br>
            <a:r>
              <a:rPr lang="da-DK" dirty="0"/>
              <a:t>og han var </a:t>
            </a:r>
            <a:r>
              <a:rPr lang="da-DK" dirty="0" err="1"/>
              <a:t>tem'lig</a:t>
            </a:r>
            <a:r>
              <a:rPr lang="da-DK" dirty="0"/>
              <a:t> uheldig med livet,</a:t>
            </a:r>
            <a:br>
              <a:rPr lang="da-DK" dirty="0"/>
            </a:br>
            <a:r>
              <a:rPr lang="da-DK" dirty="0"/>
              <a:t>som han ellers havde ventet meget a'.</a:t>
            </a:r>
            <a:br>
              <a:rPr lang="da-DK" dirty="0"/>
            </a:br>
            <a:r>
              <a:rPr lang="da-DK" dirty="0"/>
              <a:t>Det sku' vær' så godt og så' det faktisk skidt.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Han var født i en nobel </a:t>
            </a:r>
            <a:r>
              <a:rPr lang="da-DK" dirty="0" err="1"/>
              <a:t>familje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og hans forældre de </a:t>
            </a:r>
            <a:r>
              <a:rPr lang="da-DK" dirty="0" err="1"/>
              <a:t>sa</a:t>
            </a:r>
            <a:r>
              <a:rPr lang="da-DK" dirty="0"/>
              <a:t>' ham så tit:</a:t>
            </a:r>
            <a:br>
              <a:rPr lang="da-DK" dirty="0"/>
            </a:br>
            <a:r>
              <a:rPr lang="da-DK" dirty="0"/>
              <a:t>Når du </a:t>
            </a:r>
            <a:r>
              <a:rPr lang="da-DK" dirty="0" err="1"/>
              <a:t>bli'r</a:t>
            </a:r>
            <a:r>
              <a:rPr lang="da-DK" dirty="0"/>
              <a:t> stor og ska' til og ha' stilling, </a:t>
            </a:r>
            <a:br>
              <a:rPr lang="da-DK" dirty="0"/>
            </a:br>
            <a:r>
              <a:rPr lang="da-DK" dirty="0"/>
              <a:t>ska' du få dig </a:t>
            </a:r>
            <a:r>
              <a:rPr lang="da-DK" dirty="0" err="1"/>
              <a:t>no'et</a:t>
            </a:r>
            <a:r>
              <a:rPr lang="da-DK" dirty="0"/>
              <a:t> der' absolut solidt.</a:t>
            </a:r>
            <a:br>
              <a:rPr lang="da-DK" dirty="0"/>
            </a:br>
            <a:r>
              <a:rPr lang="da-DK" dirty="0"/>
              <a:t>Det sku' vær' så godt og så' det faktisk skidt.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8651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1200" y="126876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Han kom i skole og lærte at fedte</a:t>
            </a:r>
            <a:br>
              <a:rPr lang="da-DK" dirty="0"/>
            </a:br>
            <a:r>
              <a:rPr lang="da-DK" dirty="0"/>
              <a:t>for dem der' store og tæve dem der' små. </a:t>
            </a:r>
            <a:br>
              <a:rPr lang="da-DK" dirty="0"/>
            </a:br>
            <a:r>
              <a:rPr lang="da-DK" dirty="0"/>
              <a:t>Han lærte </a:t>
            </a:r>
            <a:r>
              <a:rPr lang="da-DK" dirty="0" err="1"/>
              <a:t>osse</a:t>
            </a:r>
            <a:r>
              <a:rPr lang="da-DK" dirty="0"/>
              <a:t> at la' vær' med at </a:t>
            </a:r>
            <a:r>
              <a:rPr lang="da-DK" dirty="0" err="1"/>
              <a:t>spørre</a:t>
            </a:r>
            <a:br>
              <a:rPr lang="da-DK" dirty="0"/>
            </a:br>
            <a:r>
              <a:rPr lang="da-DK" dirty="0"/>
              <a:t>og at tro på det han ikke ku' forstå.</a:t>
            </a:r>
            <a:br>
              <a:rPr lang="da-DK" dirty="0"/>
            </a:br>
            <a:r>
              <a:rPr lang="da-DK" dirty="0"/>
              <a:t>Det sku' vær' så godt og så' det faktisk skidt.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Som alle andre fik Larsen eksamen</a:t>
            </a:r>
            <a:br>
              <a:rPr lang="da-DK" dirty="0"/>
            </a:br>
            <a:r>
              <a:rPr lang="da-DK" dirty="0"/>
              <a:t>og gik i sheiktøj og følte sig stor.</a:t>
            </a:r>
            <a:br>
              <a:rPr lang="da-DK" dirty="0"/>
            </a:br>
            <a:r>
              <a:rPr lang="da-DK" dirty="0"/>
              <a:t>Han tænkte: Først nu begynder vi livet, </a:t>
            </a:r>
            <a:br>
              <a:rPr lang="da-DK" dirty="0"/>
            </a:br>
            <a:r>
              <a:rPr lang="da-DK" dirty="0"/>
              <a:t>men en skønne dag blev han sat på kontor. </a:t>
            </a:r>
            <a:br>
              <a:rPr lang="da-DK" dirty="0"/>
            </a:br>
            <a:r>
              <a:rPr lang="da-DK" dirty="0"/>
              <a:t>Det sku' vær' så godt og så' det faktisk skidt</a:t>
            </a:r>
          </a:p>
        </p:txBody>
      </p:sp>
    </p:spTree>
    <p:extLst>
      <p:ext uri="{BB962C8B-B14F-4D97-AF65-F5344CB8AC3E}">
        <p14:creationId xmlns:p14="http://schemas.microsoft.com/office/powerpoint/2010/main" val="178550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1200" y="126876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Han havde regnet med avancementer </a:t>
            </a:r>
            <a:br>
              <a:rPr lang="da-DK" dirty="0"/>
            </a:br>
            <a:r>
              <a:rPr lang="da-DK" dirty="0"/>
              <a:t>og ganske vist var der chancer ret tit,</a:t>
            </a:r>
            <a:br>
              <a:rPr lang="da-DK" dirty="0"/>
            </a:br>
            <a:r>
              <a:rPr lang="da-DK" dirty="0"/>
              <a:t>men de blev nappet af chefens nevøer, </a:t>
            </a:r>
            <a:br>
              <a:rPr lang="da-DK" dirty="0"/>
            </a:br>
            <a:r>
              <a:rPr lang="da-DK" dirty="0"/>
              <a:t>skønt i mange år had' Larsen gået og slidt. </a:t>
            </a:r>
            <a:br>
              <a:rPr lang="da-DK" dirty="0"/>
            </a:br>
            <a:r>
              <a:rPr lang="da-DK" dirty="0"/>
              <a:t>Det sku' vær' så godt og så' det faktisk skidt.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Han havde tænkt sig et hus med garage </a:t>
            </a:r>
            <a:br>
              <a:rPr lang="da-DK" dirty="0"/>
            </a:br>
            <a:r>
              <a:rPr lang="da-DK" dirty="0"/>
              <a:t>og rigtig have som ku' vær' hans egen,</a:t>
            </a:r>
            <a:br>
              <a:rPr lang="da-DK" dirty="0"/>
            </a:br>
            <a:r>
              <a:rPr lang="da-DK" dirty="0"/>
              <a:t>men det blev kun til to </a:t>
            </a:r>
            <a:r>
              <a:rPr lang="da-DK" dirty="0" err="1"/>
              <a:t>vær'lser</a:t>
            </a:r>
            <a:r>
              <a:rPr lang="da-DK" dirty="0"/>
              <a:t> med kammer </a:t>
            </a:r>
            <a:br>
              <a:rPr lang="da-DK" dirty="0"/>
            </a:br>
            <a:r>
              <a:rPr lang="da-DK" dirty="0"/>
              <a:t>og til cykel og en bus, når det var regn.</a:t>
            </a:r>
            <a:br>
              <a:rPr lang="da-DK" dirty="0"/>
            </a:br>
            <a:r>
              <a:rPr lang="da-DK" dirty="0"/>
              <a:t>Det sku' vær' så godt og så' det faktisk skidt</a:t>
            </a:r>
          </a:p>
        </p:txBody>
      </p:sp>
    </p:spTree>
    <p:extLst>
      <p:ext uri="{BB962C8B-B14F-4D97-AF65-F5344CB8AC3E}">
        <p14:creationId xmlns:p14="http://schemas.microsoft.com/office/powerpoint/2010/main" val="2244731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1200" y="126876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Han havde tænkt sig en blomstrende kone </a:t>
            </a:r>
            <a:br>
              <a:rPr lang="da-DK" dirty="0"/>
            </a:br>
            <a:r>
              <a:rPr lang="da-DK" dirty="0"/>
              <a:t>og mange glæder og børn sku' de ha',</a:t>
            </a:r>
            <a:br>
              <a:rPr lang="da-DK" dirty="0"/>
            </a:br>
            <a:r>
              <a:rPr lang="da-DK" dirty="0"/>
              <a:t>men der var ikke til børn i hans gage,</a:t>
            </a:r>
            <a:br>
              <a:rPr lang="da-DK" dirty="0"/>
            </a:br>
            <a:r>
              <a:rPr lang="da-DK" dirty="0"/>
              <a:t>og hans kone </a:t>
            </a:r>
            <a:r>
              <a:rPr lang="da-DK" dirty="0" err="1"/>
              <a:t>blomstred</a:t>
            </a:r>
            <a:r>
              <a:rPr lang="da-DK" dirty="0"/>
              <a:t>' </a:t>
            </a:r>
            <a:r>
              <a:rPr lang="da-DK" dirty="0" err="1"/>
              <a:t>altfor</a:t>
            </a:r>
            <a:r>
              <a:rPr lang="da-DK" dirty="0"/>
              <a:t> hurtigt a'. </a:t>
            </a:r>
            <a:br>
              <a:rPr lang="da-DK" dirty="0"/>
            </a:br>
            <a:r>
              <a:rPr lang="da-DK" dirty="0"/>
              <a:t>Det sku' vær' så godt og så' det faktisk skidt.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Han havde tænkt sig så mangt og så meget </a:t>
            </a:r>
            <a:br>
              <a:rPr lang="da-DK" dirty="0"/>
            </a:br>
            <a:r>
              <a:rPr lang="da-DK" dirty="0"/>
              <a:t>men overalt var der altså hejst stop.</a:t>
            </a:r>
            <a:br>
              <a:rPr lang="da-DK" dirty="0"/>
            </a:br>
            <a:r>
              <a:rPr lang="da-DK" dirty="0"/>
              <a:t>Og sådan går det for alle de </a:t>
            </a:r>
            <a:r>
              <a:rPr lang="da-DK" dirty="0" err="1"/>
              <a:t>Larsner</a:t>
            </a:r>
            <a:r>
              <a:rPr lang="da-DK" dirty="0"/>
              <a:t>,</a:t>
            </a:r>
            <a:br>
              <a:rPr lang="da-DK" dirty="0"/>
            </a:br>
            <a:r>
              <a:rPr lang="da-DK" dirty="0"/>
              <a:t>som man aldrig </a:t>
            </a:r>
            <a:r>
              <a:rPr lang="da-DK" b="1" dirty="0" err="1"/>
              <a:t>ka</a:t>
            </a:r>
            <a:r>
              <a:rPr lang="da-DK" b="1" dirty="0"/>
              <a:t>' få til at vågne op.</a:t>
            </a:r>
            <a:br>
              <a:rPr lang="da-DK" dirty="0"/>
            </a:br>
            <a:r>
              <a:rPr lang="da-DK" dirty="0"/>
              <a:t>Det sku' vær' så godt men nu' det faktisk skidt</a:t>
            </a:r>
          </a:p>
        </p:txBody>
      </p:sp>
    </p:spTree>
    <p:extLst>
      <p:ext uri="{BB962C8B-B14F-4D97-AF65-F5344CB8AC3E}">
        <p14:creationId xmlns:p14="http://schemas.microsoft.com/office/powerpoint/2010/main" val="373939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Macintosh PowerPoint</Application>
  <PresentationFormat>Widescreen</PresentationFormat>
  <Paragraphs>54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Skipper Klements morgensang: Hvorfor blev sangen mon så populær blandt socialister i Danmark?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Falsk bevidsthed</vt:lpstr>
      <vt:lpstr>Sangen om Larsen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Skipper Klements morgensang: Hvorfor blev sangen mon så populær blandt socialister i Danmark?</dc:title>
  <dc:creator>Hans Peter Søgård Andersen</dc:creator>
  <cp:lastModifiedBy>Hans Peter Søgård Andersen</cp:lastModifiedBy>
  <cp:revision>1</cp:revision>
  <dcterms:created xsi:type="dcterms:W3CDTF">2022-08-24T07:30:00Z</dcterms:created>
  <dcterms:modified xsi:type="dcterms:W3CDTF">2022-08-24T07:30:40Z</dcterms:modified>
</cp:coreProperties>
</file>