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48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35"/>
    <p:restoredTop sz="96341"/>
  </p:normalViewPr>
  <p:slideViewPr>
    <p:cSldViewPr snapToGrid="0" snapToObjects="1">
      <p:cViewPr varScale="1">
        <p:scale>
          <a:sx n="101" d="100"/>
          <a:sy n="101" d="100"/>
        </p:scale>
        <p:origin x="200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0F434-EA5B-D943-B928-9E9DC5D5D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30D4CD6-EE5B-F942-8619-6A8087277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78741A-75D2-744E-921A-4F6E76E95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4E6769-67F9-DF4F-8941-DDEF6012F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3C7B85C-105D-F74F-B860-DA2BB8BB5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4116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3F48BB-68F0-D140-A2A2-7A633AE5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EFFE2F-5425-EC43-A970-C74207E70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9768C1-6FC4-FA4D-BD6A-1A95E2F43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26CDBBB-EE2E-7A49-A1CB-B3BBB70B1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670909-708B-5F46-BD28-5B494310C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147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C68E9-B457-8648-AFD1-3CC0A25CA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D8378C7-5C2A-7448-9E76-715B1BFF1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AAF327-42A2-3F47-8711-D703A99F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446D17-21EF-9947-A1B8-9A796C91E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6735E3-54CB-C84F-B6A3-2FFCB6A55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0512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702BEC-FF94-BD42-8DCC-DCF5A300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4B0663-72E2-EF45-9835-836E312FB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61F6913-FEAC-A24F-88BA-AF1831574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14AC05-D8C2-EA4D-BCEE-DECB95CD2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C181AC8-FAC0-8E41-8948-8945805D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8826265-F169-3D44-A8FA-223DA5C8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890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61D9C-6F49-8E4E-BBF3-C7CACE79C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A6389AB-D06F-1D45-B372-F08A65D00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40B973-0536-EC46-8FF8-63E980449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384D8A5-39B0-B941-8F8A-D75644654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0AE6DD2-65DF-9A40-AD1D-0EFCC958A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0D4B30D-0C02-7D45-A2F3-A1C78308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8E027DA-3E5C-134A-9CF4-60CA3E122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0DE40-AD85-C24D-9434-80D46AB4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414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1EFA83-B9EA-1046-990A-1A39E1E8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9413E23-DCC9-144C-B7A3-33FD57B7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DE1CE13-50C6-7C43-A97D-8DBA98239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7D01A56-43E2-B94B-978F-F03771C4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392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D6D1D67-9FD6-3943-A8B0-20D29EAFA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A2C41DE-3C03-BC4C-B9A5-45107948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9D27C62-536E-F94C-A613-C04CF86FA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07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A7553-08BC-5345-96F0-38C06C54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EE843E6-89BE-834D-ADAB-DF33EDD86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490DAA9-7AE6-134C-9CC6-6FA1338E2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BEDE2F9-755E-4941-B5F5-7526B02D5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26062DE-E488-6A43-8079-561740F8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304A50B-C775-E542-8470-3429F1E0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18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CCC534-22E2-044C-B573-7770CCDF8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8F79ABB-87EE-714A-913F-3D1495C78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2DD30C8-411E-9945-A948-13AA85E48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CD8870E-7CB8-A44D-BAF9-198DBFFA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DD0BE43-AD77-8042-AC54-76B4AE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C7C8E99-7ED8-7F47-8AD1-ACF88C02B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117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C9E98A-C8FB-914B-8FDA-D63C47468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02F4CA2-CB57-BA45-9852-74E47C74F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F89192-D5C6-C14D-A2E0-78F251D91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0BFE673-5EBB-5C47-BDA5-EFFF4EEA7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FFC6AF-FFCE-7E4A-AA31-520C739C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56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C800C64-9899-6F45-989E-D4E6C30CE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E609293-4E06-304C-8A90-D5FFAEAE0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F44A72-89D8-6246-A076-B9320D853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031CC81-3FCB-9147-8DA4-13D6DA6EA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81F34F-6365-DA47-A2E4-117DBFF93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853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5F42DEE-1B81-BD40-93F5-F5F75E4CD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FF0146D-1F1C-0140-B535-FD83FD6C0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AD419AC-3163-1842-A2E0-77957CADDB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E380D-EE9E-2546-AA5E-FA85CB542F2D}" type="datetimeFigureOut">
              <a:rPr lang="da-DK" smtClean="0"/>
              <a:t>31.08.2021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C9DF48-2C1B-3F47-B5E2-E619591B3B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149D9CB-1238-BF4F-8BB1-1231F4F50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0015B-EBCD-E646-8D40-E91A97E28C0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963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40E5A-AC03-9B47-9E11-2E9E34FA2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Skriv i punktform: Inddrag din personlige holdning, og underbyg med argumenter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62F3C5E5-9C58-0D4C-9CC2-9BD1EE1163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691457"/>
              </p:ext>
            </p:extLst>
          </p:nvPr>
        </p:nvGraphicFramePr>
        <p:xfrm>
          <a:off x="838200" y="1825625"/>
          <a:ext cx="10515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418940810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01689877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8768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Fordele ved velfærdsmodellen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Ulemper ved velfærdsmodellen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1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Universielle</a:t>
                      </a:r>
                      <a:r>
                        <a:rPr lang="da-DK" dirty="0"/>
                        <a:t> velfærdsmodel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7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Residuale</a:t>
                      </a:r>
                      <a:r>
                        <a:rPr lang="da-DK" dirty="0"/>
                        <a:t> velfærdsmodel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2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Korporative velfærdsmodel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935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061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Skriv i punktform: Inddrag din personlige holdning, og underbyg med argumenter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 i punktform: Inddrag din personlige holdning, og underbyg med argumenter</dc:title>
  <dc:creator>Hans Peter Søgård Andersen</dc:creator>
  <cp:lastModifiedBy>Hans Peter Søgård Andersen</cp:lastModifiedBy>
  <cp:revision>1</cp:revision>
  <dcterms:created xsi:type="dcterms:W3CDTF">2021-08-31T11:37:09Z</dcterms:created>
  <dcterms:modified xsi:type="dcterms:W3CDTF">2021-08-31T11:41:32Z</dcterms:modified>
</cp:coreProperties>
</file>