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8" r:id="rId3"/>
    <p:sldId id="257" r:id="rId4"/>
    <p:sldId id="259" r:id="rId5"/>
    <p:sldId id="260" r:id="rId6"/>
    <p:sldId id="261" r:id="rId7"/>
    <p:sldId id="262" r:id="rId8"/>
    <p:sldId id="263" r:id="rId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p:restoredTop sz="96181"/>
  </p:normalViewPr>
  <p:slideViewPr>
    <p:cSldViewPr snapToGrid="0" snapToObjects="1">
      <p:cViewPr varScale="1">
        <p:scale>
          <a:sx n="118" d="100"/>
          <a:sy n="118" d="100"/>
        </p:scale>
        <p:origin x="7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1B159-A980-EB41-818F-16A3496455B2}" type="datetimeFigureOut">
              <a:rPr lang="da-DK" smtClean="0"/>
              <a:t>05.12.2022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7820A-D189-9047-8836-15C6F2340E15}" type="slidenum">
              <a:rPr lang="da-DK" smtClean="0"/>
              <a:t>‹nr.›</a:t>
            </a:fld>
            <a:endParaRPr lang="da-DK"/>
          </a:p>
        </p:txBody>
      </p:sp>
    </p:spTree>
    <p:extLst>
      <p:ext uri="{BB962C8B-B14F-4D97-AF65-F5344CB8AC3E}">
        <p14:creationId xmlns:p14="http://schemas.microsoft.com/office/powerpoint/2010/main" val="121120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Hal Kock: Demokrati er en livsform. Bestyrelser, foreninger, medier </a:t>
            </a:r>
            <a:r>
              <a:rPr lang="da-DK" dirty="0">
                <a:sym typeface="Wingdings" pitchFamily="2" charset="2"/>
              </a:rPr>
              <a:t> borgere skal være aktive og have politiske samtaler</a:t>
            </a:r>
          </a:p>
          <a:p>
            <a:r>
              <a:rPr lang="da-DK" dirty="0">
                <a:sym typeface="Wingdings" pitchFamily="2" charset="2"/>
              </a:rPr>
              <a:t>Alf Ross: En konkurrence om at vælge de rigtige politikere, men så har politikerne ansvaret og skal udøve deres magt. Borgerne har først og fremmest stemmeret. Eliten (de valgte partier) skal udøve deres magt</a:t>
            </a:r>
            <a:endParaRPr lang="da-DK" dirty="0"/>
          </a:p>
        </p:txBody>
      </p:sp>
      <p:sp>
        <p:nvSpPr>
          <p:cNvPr id="4" name="Pladsholder til slidenummer 3"/>
          <p:cNvSpPr>
            <a:spLocks noGrp="1"/>
          </p:cNvSpPr>
          <p:nvPr>
            <p:ph type="sldNum" sz="quarter" idx="5"/>
          </p:nvPr>
        </p:nvSpPr>
        <p:spPr/>
        <p:txBody>
          <a:bodyPr/>
          <a:lstStyle/>
          <a:p>
            <a:fld id="{46B7820A-D189-9047-8836-15C6F2340E15}" type="slidenum">
              <a:rPr lang="da-DK" smtClean="0"/>
              <a:t>2</a:t>
            </a:fld>
            <a:endParaRPr lang="da-DK"/>
          </a:p>
        </p:txBody>
      </p:sp>
    </p:spTree>
    <p:extLst>
      <p:ext uri="{BB962C8B-B14F-4D97-AF65-F5344CB8AC3E}">
        <p14:creationId xmlns:p14="http://schemas.microsoft.com/office/powerpoint/2010/main" val="185326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FEDD8-AB0F-8546-B322-4A2014901C5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03CE478-7518-5844-91F2-F3DDCE3DE6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9039498-9F9D-694B-A7F5-E29F0F90D5F2}"/>
              </a:ext>
            </a:extLst>
          </p:cNvPr>
          <p:cNvSpPr>
            <a:spLocks noGrp="1"/>
          </p:cNvSpPr>
          <p:nvPr>
            <p:ph type="dt" sz="half" idx="10"/>
          </p:nvPr>
        </p:nvSpPr>
        <p:spPr/>
        <p:txBody>
          <a:bodyPr/>
          <a:lstStyle/>
          <a:p>
            <a:fld id="{E156C3B3-6E56-2841-B3D4-7B7347D0261A}" type="datetimeFigureOut">
              <a:rPr lang="da-DK" smtClean="0"/>
              <a:t>05.12.2022</a:t>
            </a:fld>
            <a:endParaRPr lang="da-DK"/>
          </a:p>
        </p:txBody>
      </p:sp>
      <p:sp>
        <p:nvSpPr>
          <p:cNvPr id="5" name="Pladsholder til sidefod 4">
            <a:extLst>
              <a:ext uri="{FF2B5EF4-FFF2-40B4-BE49-F238E27FC236}">
                <a16:creationId xmlns:a16="http://schemas.microsoft.com/office/drawing/2014/main" id="{A572386A-C130-2B4A-9A4E-9E42A5FFFC3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6FF5FF8-8CEC-DF42-98DD-076555228BAD}"/>
              </a:ext>
            </a:extLst>
          </p:cNvPr>
          <p:cNvSpPr>
            <a:spLocks noGrp="1"/>
          </p:cNvSpPr>
          <p:nvPr>
            <p:ph type="sldNum" sz="quarter" idx="12"/>
          </p:nvPr>
        </p:nvSpPr>
        <p:spPr/>
        <p:txBody>
          <a:bodyPr/>
          <a:lstStyle/>
          <a:p>
            <a:fld id="{C8638EE2-0955-414B-8813-B38B50D39EA5}" type="slidenum">
              <a:rPr lang="da-DK" smtClean="0"/>
              <a:t>‹nr.›</a:t>
            </a:fld>
            <a:endParaRPr lang="da-DK"/>
          </a:p>
        </p:txBody>
      </p:sp>
    </p:spTree>
    <p:extLst>
      <p:ext uri="{BB962C8B-B14F-4D97-AF65-F5344CB8AC3E}">
        <p14:creationId xmlns:p14="http://schemas.microsoft.com/office/powerpoint/2010/main" val="214570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31149-D542-FD4A-AA16-E02BE160AF8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11ACCFF-F186-1D41-9A16-36217D5F1CDE}"/>
              </a:ext>
            </a:extLst>
          </p:cNvPr>
          <p:cNvSpPr>
            <a:spLocks noGrp="1"/>
          </p:cNvSpPr>
          <p:nvPr>
            <p:ph type="body" orient="vert" idx="1"/>
          </p:nvPr>
        </p:nvSpPr>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B4E022A4-C6E1-5648-AC7D-403336C9E64F}"/>
              </a:ext>
            </a:extLst>
          </p:cNvPr>
          <p:cNvSpPr>
            <a:spLocks noGrp="1"/>
          </p:cNvSpPr>
          <p:nvPr>
            <p:ph type="dt" sz="half" idx="10"/>
          </p:nvPr>
        </p:nvSpPr>
        <p:spPr/>
        <p:txBody>
          <a:bodyPr/>
          <a:lstStyle/>
          <a:p>
            <a:fld id="{E156C3B3-6E56-2841-B3D4-7B7347D0261A}" type="datetimeFigureOut">
              <a:rPr lang="da-DK" smtClean="0"/>
              <a:t>05.12.2022</a:t>
            </a:fld>
            <a:endParaRPr lang="da-DK"/>
          </a:p>
        </p:txBody>
      </p:sp>
      <p:sp>
        <p:nvSpPr>
          <p:cNvPr id="5" name="Pladsholder til sidefod 4">
            <a:extLst>
              <a:ext uri="{FF2B5EF4-FFF2-40B4-BE49-F238E27FC236}">
                <a16:creationId xmlns:a16="http://schemas.microsoft.com/office/drawing/2014/main" id="{F7D0F4B2-7D6F-9445-8220-E655FD03D91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E7D27D1-71B8-C640-BD51-EFEAA1E6901F}"/>
              </a:ext>
            </a:extLst>
          </p:cNvPr>
          <p:cNvSpPr>
            <a:spLocks noGrp="1"/>
          </p:cNvSpPr>
          <p:nvPr>
            <p:ph type="sldNum" sz="quarter" idx="12"/>
          </p:nvPr>
        </p:nvSpPr>
        <p:spPr/>
        <p:txBody>
          <a:bodyPr/>
          <a:lstStyle/>
          <a:p>
            <a:fld id="{C8638EE2-0955-414B-8813-B38B50D39EA5}" type="slidenum">
              <a:rPr lang="da-DK" smtClean="0"/>
              <a:t>‹nr.›</a:t>
            </a:fld>
            <a:endParaRPr lang="da-DK"/>
          </a:p>
        </p:txBody>
      </p:sp>
    </p:spTree>
    <p:extLst>
      <p:ext uri="{BB962C8B-B14F-4D97-AF65-F5344CB8AC3E}">
        <p14:creationId xmlns:p14="http://schemas.microsoft.com/office/powerpoint/2010/main" val="107703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630773F-3A44-7B4B-928E-DE44F34A82B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815BF4C-01F4-CA44-A451-E2B335961A44}"/>
              </a:ext>
            </a:extLst>
          </p:cNvPr>
          <p:cNvSpPr>
            <a:spLocks noGrp="1"/>
          </p:cNvSpPr>
          <p:nvPr>
            <p:ph type="body" orient="vert" idx="1"/>
          </p:nvPr>
        </p:nvSpPr>
        <p:spPr>
          <a:xfrm>
            <a:off x="838200" y="365125"/>
            <a:ext cx="7734300" cy="5811838"/>
          </a:xfrm>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D348FE32-F8E1-D245-B329-B59AB8B193EE}"/>
              </a:ext>
            </a:extLst>
          </p:cNvPr>
          <p:cNvSpPr>
            <a:spLocks noGrp="1"/>
          </p:cNvSpPr>
          <p:nvPr>
            <p:ph type="dt" sz="half" idx="10"/>
          </p:nvPr>
        </p:nvSpPr>
        <p:spPr/>
        <p:txBody>
          <a:bodyPr/>
          <a:lstStyle/>
          <a:p>
            <a:fld id="{E156C3B3-6E56-2841-B3D4-7B7347D0261A}" type="datetimeFigureOut">
              <a:rPr lang="da-DK" smtClean="0"/>
              <a:t>05.12.2022</a:t>
            </a:fld>
            <a:endParaRPr lang="da-DK"/>
          </a:p>
        </p:txBody>
      </p:sp>
      <p:sp>
        <p:nvSpPr>
          <p:cNvPr id="5" name="Pladsholder til sidefod 4">
            <a:extLst>
              <a:ext uri="{FF2B5EF4-FFF2-40B4-BE49-F238E27FC236}">
                <a16:creationId xmlns:a16="http://schemas.microsoft.com/office/drawing/2014/main" id="{FBC5EFAE-F216-B346-87C1-D840EFDF836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8DAC023-33E5-0449-BE15-C730328A52F0}"/>
              </a:ext>
            </a:extLst>
          </p:cNvPr>
          <p:cNvSpPr>
            <a:spLocks noGrp="1"/>
          </p:cNvSpPr>
          <p:nvPr>
            <p:ph type="sldNum" sz="quarter" idx="12"/>
          </p:nvPr>
        </p:nvSpPr>
        <p:spPr/>
        <p:txBody>
          <a:bodyPr/>
          <a:lstStyle/>
          <a:p>
            <a:fld id="{C8638EE2-0955-414B-8813-B38B50D39EA5}" type="slidenum">
              <a:rPr lang="da-DK" smtClean="0"/>
              <a:t>‹nr.›</a:t>
            </a:fld>
            <a:endParaRPr lang="da-DK"/>
          </a:p>
        </p:txBody>
      </p:sp>
    </p:spTree>
    <p:extLst>
      <p:ext uri="{BB962C8B-B14F-4D97-AF65-F5344CB8AC3E}">
        <p14:creationId xmlns:p14="http://schemas.microsoft.com/office/powerpoint/2010/main" val="361466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38A1A9-0E02-DE4C-B658-F6A7550F100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1AEDE79-FDE3-F044-B6D8-797B81336A08}"/>
              </a:ext>
            </a:extLst>
          </p:cNvPr>
          <p:cNvSpPr>
            <a:spLocks noGrp="1"/>
          </p:cNvSpPr>
          <p:nvPr>
            <p:ph idx="1"/>
          </p:nvPr>
        </p:nvSpPr>
        <p:spPr/>
        <p:txBody>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7D7E4E19-9EBA-6144-BA43-2456F1AB9E08}"/>
              </a:ext>
            </a:extLst>
          </p:cNvPr>
          <p:cNvSpPr>
            <a:spLocks noGrp="1"/>
          </p:cNvSpPr>
          <p:nvPr>
            <p:ph type="dt" sz="half" idx="10"/>
          </p:nvPr>
        </p:nvSpPr>
        <p:spPr/>
        <p:txBody>
          <a:bodyPr/>
          <a:lstStyle/>
          <a:p>
            <a:fld id="{E156C3B3-6E56-2841-B3D4-7B7347D0261A}" type="datetimeFigureOut">
              <a:rPr lang="da-DK" smtClean="0"/>
              <a:t>05.12.2022</a:t>
            </a:fld>
            <a:endParaRPr lang="da-DK"/>
          </a:p>
        </p:txBody>
      </p:sp>
      <p:sp>
        <p:nvSpPr>
          <p:cNvPr id="5" name="Pladsholder til sidefod 4">
            <a:extLst>
              <a:ext uri="{FF2B5EF4-FFF2-40B4-BE49-F238E27FC236}">
                <a16:creationId xmlns:a16="http://schemas.microsoft.com/office/drawing/2014/main" id="{7551202A-C472-D642-A3CE-5B7C63EF49C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9B12C9E-7B4C-0F45-8F6C-4F57889A674C}"/>
              </a:ext>
            </a:extLst>
          </p:cNvPr>
          <p:cNvSpPr>
            <a:spLocks noGrp="1"/>
          </p:cNvSpPr>
          <p:nvPr>
            <p:ph type="sldNum" sz="quarter" idx="12"/>
          </p:nvPr>
        </p:nvSpPr>
        <p:spPr/>
        <p:txBody>
          <a:bodyPr/>
          <a:lstStyle/>
          <a:p>
            <a:fld id="{C8638EE2-0955-414B-8813-B38B50D39EA5}" type="slidenum">
              <a:rPr lang="da-DK" smtClean="0"/>
              <a:t>‹nr.›</a:t>
            </a:fld>
            <a:endParaRPr lang="da-DK"/>
          </a:p>
        </p:txBody>
      </p:sp>
    </p:spTree>
    <p:extLst>
      <p:ext uri="{BB962C8B-B14F-4D97-AF65-F5344CB8AC3E}">
        <p14:creationId xmlns:p14="http://schemas.microsoft.com/office/powerpoint/2010/main" val="407836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2805D-1AC9-464F-883E-9F55FFA4583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343ECD0-2271-B04E-8EBD-C4A07826A5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70FBE76D-7438-3040-97EB-3D3D549578A5}"/>
              </a:ext>
            </a:extLst>
          </p:cNvPr>
          <p:cNvSpPr>
            <a:spLocks noGrp="1"/>
          </p:cNvSpPr>
          <p:nvPr>
            <p:ph type="dt" sz="half" idx="10"/>
          </p:nvPr>
        </p:nvSpPr>
        <p:spPr/>
        <p:txBody>
          <a:bodyPr/>
          <a:lstStyle/>
          <a:p>
            <a:fld id="{E156C3B3-6E56-2841-B3D4-7B7347D0261A}" type="datetimeFigureOut">
              <a:rPr lang="da-DK" smtClean="0"/>
              <a:t>05.12.2022</a:t>
            </a:fld>
            <a:endParaRPr lang="da-DK"/>
          </a:p>
        </p:txBody>
      </p:sp>
      <p:sp>
        <p:nvSpPr>
          <p:cNvPr id="5" name="Pladsholder til sidefod 4">
            <a:extLst>
              <a:ext uri="{FF2B5EF4-FFF2-40B4-BE49-F238E27FC236}">
                <a16:creationId xmlns:a16="http://schemas.microsoft.com/office/drawing/2014/main" id="{E3ABB7E6-D63E-2049-9975-EE7BF2DE501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E01792C-420D-CE44-8795-580E4EC23CED}"/>
              </a:ext>
            </a:extLst>
          </p:cNvPr>
          <p:cNvSpPr>
            <a:spLocks noGrp="1"/>
          </p:cNvSpPr>
          <p:nvPr>
            <p:ph type="sldNum" sz="quarter" idx="12"/>
          </p:nvPr>
        </p:nvSpPr>
        <p:spPr/>
        <p:txBody>
          <a:bodyPr/>
          <a:lstStyle/>
          <a:p>
            <a:fld id="{C8638EE2-0955-414B-8813-B38B50D39EA5}" type="slidenum">
              <a:rPr lang="da-DK" smtClean="0"/>
              <a:t>‹nr.›</a:t>
            </a:fld>
            <a:endParaRPr lang="da-DK"/>
          </a:p>
        </p:txBody>
      </p:sp>
    </p:spTree>
    <p:extLst>
      <p:ext uri="{BB962C8B-B14F-4D97-AF65-F5344CB8AC3E}">
        <p14:creationId xmlns:p14="http://schemas.microsoft.com/office/powerpoint/2010/main" val="132436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4DCDE-DF71-F74F-8DFD-9E02842B329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C5657CF-565B-584C-BEDF-6A373D31A1B5}"/>
              </a:ext>
            </a:extLst>
          </p:cNvPr>
          <p:cNvSpPr>
            <a:spLocks noGrp="1"/>
          </p:cNvSpPr>
          <p:nvPr>
            <p:ph sz="half" idx="1"/>
          </p:nvPr>
        </p:nvSpPr>
        <p:spPr>
          <a:xfrm>
            <a:off x="838200" y="1825625"/>
            <a:ext cx="5181600" cy="4351338"/>
          </a:xfrm>
        </p:spPr>
        <p:txBody>
          <a:body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743A571E-BF2B-6548-968F-01C421BC9B95}"/>
              </a:ext>
            </a:extLst>
          </p:cNvPr>
          <p:cNvSpPr>
            <a:spLocks noGrp="1"/>
          </p:cNvSpPr>
          <p:nvPr>
            <p:ph sz="half" idx="2"/>
          </p:nvPr>
        </p:nvSpPr>
        <p:spPr>
          <a:xfrm>
            <a:off x="6172200" y="1825625"/>
            <a:ext cx="5181600" cy="4351338"/>
          </a:xfrm>
        </p:spPr>
        <p:txBody>
          <a:body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450B07D7-2681-F942-8ECE-042DD9C41792}"/>
              </a:ext>
            </a:extLst>
          </p:cNvPr>
          <p:cNvSpPr>
            <a:spLocks noGrp="1"/>
          </p:cNvSpPr>
          <p:nvPr>
            <p:ph type="dt" sz="half" idx="10"/>
          </p:nvPr>
        </p:nvSpPr>
        <p:spPr/>
        <p:txBody>
          <a:bodyPr/>
          <a:lstStyle/>
          <a:p>
            <a:fld id="{E156C3B3-6E56-2841-B3D4-7B7347D0261A}" type="datetimeFigureOut">
              <a:rPr lang="da-DK" smtClean="0"/>
              <a:t>05.12.2022</a:t>
            </a:fld>
            <a:endParaRPr lang="da-DK"/>
          </a:p>
        </p:txBody>
      </p:sp>
      <p:sp>
        <p:nvSpPr>
          <p:cNvPr id="6" name="Pladsholder til sidefod 5">
            <a:extLst>
              <a:ext uri="{FF2B5EF4-FFF2-40B4-BE49-F238E27FC236}">
                <a16:creationId xmlns:a16="http://schemas.microsoft.com/office/drawing/2014/main" id="{508C1781-6CF2-CB44-852E-FCDCC7D45B1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F513346-C1CB-534E-85B7-B89074DC96D3}"/>
              </a:ext>
            </a:extLst>
          </p:cNvPr>
          <p:cNvSpPr>
            <a:spLocks noGrp="1"/>
          </p:cNvSpPr>
          <p:nvPr>
            <p:ph type="sldNum" sz="quarter" idx="12"/>
          </p:nvPr>
        </p:nvSpPr>
        <p:spPr/>
        <p:txBody>
          <a:bodyPr/>
          <a:lstStyle/>
          <a:p>
            <a:fld id="{C8638EE2-0955-414B-8813-B38B50D39EA5}" type="slidenum">
              <a:rPr lang="da-DK" smtClean="0"/>
              <a:t>‹nr.›</a:t>
            </a:fld>
            <a:endParaRPr lang="da-DK"/>
          </a:p>
        </p:txBody>
      </p:sp>
    </p:spTree>
    <p:extLst>
      <p:ext uri="{BB962C8B-B14F-4D97-AF65-F5344CB8AC3E}">
        <p14:creationId xmlns:p14="http://schemas.microsoft.com/office/powerpoint/2010/main" val="139569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A63F6-8AC2-D244-9C94-7B5EAEDA93D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FA7519B-28A3-EC44-8D9F-9A2EF89740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756B0FC8-8778-244E-AE6E-ED9D303A9C17}"/>
              </a:ext>
            </a:extLst>
          </p:cNvPr>
          <p:cNvSpPr>
            <a:spLocks noGrp="1"/>
          </p:cNvSpPr>
          <p:nvPr>
            <p:ph sz="half" idx="2"/>
          </p:nvPr>
        </p:nvSpPr>
        <p:spPr>
          <a:xfrm>
            <a:off x="839788" y="2505075"/>
            <a:ext cx="5157787" cy="3684588"/>
          </a:xfrm>
        </p:spPr>
        <p:txBody>
          <a:bodyPr/>
          <a:lstStyle/>
          <a:p>
            <a:r>
              <a:rPr lang="da-DK"/>
              <a:t>Rediger teksttypografien i masteren
Andet niveau
Tredje niveau
Fjerde niveau
Femte niveau</a:t>
            </a:r>
          </a:p>
        </p:txBody>
      </p:sp>
      <p:sp>
        <p:nvSpPr>
          <p:cNvPr id="5" name="Pladsholder til tekst 4">
            <a:extLst>
              <a:ext uri="{FF2B5EF4-FFF2-40B4-BE49-F238E27FC236}">
                <a16:creationId xmlns:a16="http://schemas.microsoft.com/office/drawing/2014/main" id="{E24F4B89-2B3F-0140-9206-DAA2871582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6" name="Pladsholder til indhold 5">
            <a:extLst>
              <a:ext uri="{FF2B5EF4-FFF2-40B4-BE49-F238E27FC236}">
                <a16:creationId xmlns:a16="http://schemas.microsoft.com/office/drawing/2014/main" id="{4436F89B-FBE9-F147-AD0B-933AA803D353}"/>
              </a:ext>
            </a:extLst>
          </p:cNvPr>
          <p:cNvSpPr>
            <a:spLocks noGrp="1"/>
          </p:cNvSpPr>
          <p:nvPr>
            <p:ph sz="quarter" idx="4"/>
          </p:nvPr>
        </p:nvSpPr>
        <p:spPr>
          <a:xfrm>
            <a:off x="6172200" y="2505075"/>
            <a:ext cx="5183188" cy="3684588"/>
          </a:xfrm>
        </p:spPr>
        <p:txBody>
          <a:bodyPr/>
          <a:lstStyle/>
          <a:p>
            <a:r>
              <a:rPr lang="da-DK"/>
              <a:t>Rediger teksttypografien i masteren
Andet niveau
Tredje niveau
Fjerde niveau
Femte niveau</a:t>
            </a:r>
          </a:p>
        </p:txBody>
      </p:sp>
      <p:sp>
        <p:nvSpPr>
          <p:cNvPr id="7" name="Pladsholder til dato 6">
            <a:extLst>
              <a:ext uri="{FF2B5EF4-FFF2-40B4-BE49-F238E27FC236}">
                <a16:creationId xmlns:a16="http://schemas.microsoft.com/office/drawing/2014/main" id="{A311C1A0-BC12-444E-ADB9-35EA966A1AE9}"/>
              </a:ext>
            </a:extLst>
          </p:cNvPr>
          <p:cNvSpPr>
            <a:spLocks noGrp="1"/>
          </p:cNvSpPr>
          <p:nvPr>
            <p:ph type="dt" sz="half" idx="10"/>
          </p:nvPr>
        </p:nvSpPr>
        <p:spPr/>
        <p:txBody>
          <a:bodyPr/>
          <a:lstStyle/>
          <a:p>
            <a:fld id="{E156C3B3-6E56-2841-B3D4-7B7347D0261A}" type="datetimeFigureOut">
              <a:rPr lang="da-DK" smtClean="0"/>
              <a:t>05.12.2022</a:t>
            </a:fld>
            <a:endParaRPr lang="da-DK"/>
          </a:p>
        </p:txBody>
      </p:sp>
      <p:sp>
        <p:nvSpPr>
          <p:cNvPr id="8" name="Pladsholder til sidefod 7">
            <a:extLst>
              <a:ext uri="{FF2B5EF4-FFF2-40B4-BE49-F238E27FC236}">
                <a16:creationId xmlns:a16="http://schemas.microsoft.com/office/drawing/2014/main" id="{6C77EE86-3F7B-2749-AC76-0442D1BCB3D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757CAD3-9575-9E41-BACB-DF96B5A87C00}"/>
              </a:ext>
            </a:extLst>
          </p:cNvPr>
          <p:cNvSpPr>
            <a:spLocks noGrp="1"/>
          </p:cNvSpPr>
          <p:nvPr>
            <p:ph type="sldNum" sz="quarter" idx="12"/>
          </p:nvPr>
        </p:nvSpPr>
        <p:spPr/>
        <p:txBody>
          <a:bodyPr/>
          <a:lstStyle/>
          <a:p>
            <a:fld id="{C8638EE2-0955-414B-8813-B38B50D39EA5}" type="slidenum">
              <a:rPr lang="da-DK" smtClean="0"/>
              <a:t>‹nr.›</a:t>
            </a:fld>
            <a:endParaRPr lang="da-DK"/>
          </a:p>
        </p:txBody>
      </p:sp>
    </p:spTree>
    <p:extLst>
      <p:ext uri="{BB962C8B-B14F-4D97-AF65-F5344CB8AC3E}">
        <p14:creationId xmlns:p14="http://schemas.microsoft.com/office/powerpoint/2010/main" val="102310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9F39C-DE1B-B045-A8F5-09220E13379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02EED2A0-C449-1640-8769-C79973F51934}"/>
              </a:ext>
            </a:extLst>
          </p:cNvPr>
          <p:cNvSpPr>
            <a:spLocks noGrp="1"/>
          </p:cNvSpPr>
          <p:nvPr>
            <p:ph type="dt" sz="half" idx="10"/>
          </p:nvPr>
        </p:nvSpPr>
        <p:spPr/>
        <p:txBody>
          <a:bodyPr/>
          <a:lstStyle/>
          <a:p>
            <a:fld id="{E156C3B3-6E56-2841-B3D4-7B7347D0261A}" type="datetimeFigureOut">
              <a:rPr lang="da-DK" smtClean="0"/>
              <a:t>05.12.2022</a:t>
            </a:fld>
            <a:endParaRPr lang="da-DK"/>
          </a:p>
        </p:txBody>
      </p:sp>
      <p:sp>
        <p:nvSpPr>
          <p:cNvPr id="4" name="Pladsholder til sidefod 3">
            <a:extLst>
              <a:ext uri="{FF2B5EF4-FFF2-40B4-BE49-F238E27FC236}">
                <a16:creationId xmlns:a16="http://schemas.microsoft.com/office/drawing/2014/main" id="{30C746C4-8D54-5C46-A31A-C312B29B8CC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9809DB4-E21D-0D40-832A-C3B89BEA2D10}"/>
              </a:ext>
            </a:extLst>
          </p:cNvPr>
          <p:cNvSpPr>
            <a:spLocks noGrp="1"/>
          </p:cNvSpPr>
          <p:nvPr>
            <p:ph type="sldNum" sz="quarter" idx="12"/>
          </p:nvPr>
        </p:nvSpPr>
        <p:spPr/>
        <p:txBody>
          <a:bodyPr/>
          <a:lstStyle/>
          <a:p>
            <a:fld id="{C8638EE2-0955-414B-8813-B38B50D39EA5}" type="slidenum">
              <a:rPr lang="da-DK" smtClean="0"/>
              <a:t>‹nr.›</a:t>
            </a:fld>
            <a:endParaRPr lang="da-DK"/>
          </a:p>
        </p:txBody>
      </p:sp>
    </p:spTree>
    <p:extLst>
      <p:ext uri="{BB962C8B-B14F-4D97-AF65-F5344CB8AC3E}">
        <p14:creationId xmlns:p14="http://schemas.microsoft.com/office/powerpoint/2010/main" val="29250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8591B20-8E22-ED48-AE6D-59F7921780F6}"/>
              </a:ext>
            </a:extLst>
          </p:cNvPr>
          <p:cNvSpPr>
            <a:spLocks noGrp="1"/>
          </p:cNvSpPr>
          <p:nvPr>
            <p:ph type="dt" sz="half" idx="10"/>
          </p:nvPr>
        </p:nvSpPr>
        <p:spPr/>
        <p:txBody>
          <a:bodyPr/>
          <a:lstStyle/>
          <a:p>
            <a:fld id="{E156C3B3-6E56-2841-B3D4-7B7347D0261A}" type="datetimeFigureOut">
              <a:rPr lang="da-DK" smtClean="0"/>
              <a:t>05.12.2022</a:t>
            </a:fld>
            <a:endParaRPr lang="da-DK"/>
          </a:p>
        </p:txBody>
      </p:sp>
      <p:sp>
        <p:nvSpPr>
          <p:cNvPr id="3" name="Pladsholder til sidefod 2">
            <a:extLst>
              <a:ext uri="{FF2B5EF4-FFF2-40B4-BE49-F238E27FC236}">
                <a16:creationId xmlns:a16="http://schemas.microsoft.com/office/drawing/2014/main" id="{1C54BF17-731F-D645-85FC-7C6D67FDE41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56BFD11-9B4E-3348-B43E-25D9F9779F20}"/>
              </a:ext>
            </a:extLst>
          </p:cNvPr>
          <p:cNvSpPr>
            <a:spLocks noGrp="1"/>
          </p:cNvSpPr>
          <p:nvPr>
            <p:ph type="sldNum" sz="quarter" idx="12"/>
          </p:nvPr>
        </p:nvSpPr>
        <p:spPr/>
        <p:txBody>
          <a:bodyPr/>
          <a:lstStyle/>
          <a:p>
            <a:fld id="{C8638EE2-0955-414B-8813-B38B50D39EA5}" type="slidenum">
              <a:rPr lang="da-DK" smtClean="0"/>
              <a:t>‹nr.›</a:t>
            </a:fld>
            <a:endParaRPr lang="da-DK"/>
          </a:p>
        </p:txBody>
      </p:sp>
    </p:spTree>
    <p:extLst>
      <p:ext uri="{BB962C8B-B14F-4D97-AF65-F5344CB8AC3E}">
        <p14:creationId xmlns:p14="http://schemas.microsoft.com/office/powerpoint/2010/main" val="184117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A76C5-2DBD-424B-A1D8-AA2EE58196E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F1A55A0-42AB-BA4E-AE7A-D199A82325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a-DK"/>
              <a:t>Rediger teksttypografien i masteren
Andet niveau
Tredje niveau
Fjerde niveau
Femte niveau</a:t>
            </a:r>
          </a:p>
        </p:txBody>
      </p:sp>
      <p:sp>
        <p:nvSpPr>
          <p:cNvPr id="4" name="Pladsholder til tekst 3">
            <a:extLst>
              <a:ext uri="{FF2B5EF4-FFF2-40B4-BE49-F238E27FC236}">
                <a16:creationId xmlns:a16="http://schemas.microsoft.com/office/drawing/2014/main" id="{3F9AEE9E-326E-454C-B1B9-823E190BF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E2656122-90F3-E240-9DBF-D1B7AFE220D4}"/>
              </a:ext>
            </a:extLst>
          </p:cNvPr>
          <p:cNvSpPr>
            <a:spLocks noGrp="1"/>
          </p:cNvSpPr>
          <p:nvPr>
            <p:ph type="dt" sz="half" idx="10"/>
          </p:nvPr>
        </p:nvSpPr>
        <p:spPr/>
        <p:txBody>
          <a:bodyPr/>
          <a:lstStyle/>
          <a:p>
            <a:fld id="{E156C3B3-6E56-2841-B3D4-7B7347D0261A}" type="datetimeFigureOut">
              <a:rPr lang="da-DK" smtClean="0"/>
              <a:t>05.12.2022</a:t>
            </a:fld>
            <a:endParaRPr lang="da-DK"/>
          </a:p>
        </p:txBody>
      </p:sp>
      <p:sp>
        <p:nvSpPr>
          <p:cNvPr id="6" name="Pladsholder til sidefod 5">
            <a:extLst>
              <a:ext uri="{FF2B5EF4-FFF2-40B4-BE49-F238E27FC236}">
                <a16:creationId xmlns:a16="http://schemas.microsoft.com/office/drawing/2014/main" id="{196E82B0-BB4C-2845-AAF2-EFD7B4AED63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5ADB0BB-EA4D-2043-92FA-A71D3EED3CFF}"/>
              </a:ext>
            </a:extLst>
          </p:cNvPr>
          <p:cNvSpPr>
            <a:spLocks noGrp="1"/>
          </p:cNvSpPr>
          <p:nvPr>
            <p:ph type="sldNum" sz="quarter" idx="12"/>
          </p:nvPr>
        </p:nvSpPr>
        <p:spPr/>
        <p:txBody>
          <a:bodyPr/>
          <a:lstStyle/>
          <a:p>
            <a:fld id="{C8638EE2-0955-414B-8813-B38B50D39EA5}" type="slidenum">
              <a:rPr lang="da-DK" smtClean="0"/>
              <a:t>‹nr.›</a:t>
            </a:fld>
            <a:endParaRPr lang="da-DK"/>
          </a:p>
        </p:txBody>
      </p:sp>
    </p:spTree>
    <p:extLst>
      <p:ext uri="{BB962C8B-B14F-4D97-AF65-F5344CB8AC3E}">
        <p14:creationId xmlns:p14="http://schemas.microsoft.com/office/powerpoint/2010/main" val="368927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8AB2C-0C76-984C-90E0-F9F88370E01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28102CF-EAA6-3442-9F24-4AC18B8900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D611DC2-092A-B94F-B425-F36B2137E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666DA3F7-7274-4E47-84A3-0F69C4571582}"/>
              </a:ext>
            </a:extLst>
          </p:cNvPr>
          <p:cNvSpPr>
            <a:spLocks noGrp="1"/>
          </p:cNvSpPr>
          <p:nvPr>
            <p:ph type="dt" sz="half" idx="10"/>
          </p:nvPr>
        </p:nvSpPr>
        <p:spPr/>
        <p:txBody>
          <a:bodyPr/>
          <a:lstStyle/>
          <a:p>
            <a:fld id="{E156C3B3-6E56-2841-B3D4-7B7347D0261A}" type="datetimeFigureOut">
              <a:rPr lang="da-DK" smtClean="0"/>
              <a:t>05.12.2022</a:t>
            </a:fld>
            <a:endParaRPr lang="da-DK"/>
          </a:p>
        </p:txBody>
      </p:sp>
      <p:sp>
        <p:nvSpPr>
          <p:cNvPr id="6" name="Pladsholder til sidefod 5">
            <a:extLst>
              <a:ext uri="{FF2B5EF4-FFF2-40B4-BE49-F238E27FC236}">
                <a16:creationId xmlns:a16="http://schemas.microsoft.com/office/drawing/2014/main" id="{FE5AFF5A-4668-9B4A-9D2E-966559C22EA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D5E8190-9E62-A349-BEC3-D4E78015F013}"/>
              </a:ext>
            </a:extLst>
          </p:cNvPr>
          <p:cNvSpPr>
            <a:spLocks noGrp="1"/>
          </p:cNvSpPr>
          <p:nvPr>
            <p:ph type="sldNum" sz="quarter" idx="12"/>
          </p:nvPr>
        </p:nvSpPr>
        <p:spPr/>
        <p:txBody>
          <a:bodyPr/>
          <a:lstStyle/>
          <a:p>
            <a:fld id="{C8638EE2-0955-414B-8813-B38B50D39EA5}" type="slidenum">
              <a:rPr lang="da-DK" smtClean="0"/>
              <a:t>‹nr.›</a:t>
            </a:fld>
            <a:endParaRPr lang="da-DK"/>
          </a:p>
        </p:txBody>
      </p:sp>
    </p:spTree>
    <p:extLst>
      <p:ext uri="{BB962C8B-B14F-4D97-AF65-F5344CB8AC3E}">
        <p14:creationId xmlns:p14="http://schemas.microsoft.com/office/powerpoint/2010/main" val="242296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B263A7C-9B62-BE4D-A4F2-A26B06508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84F6379-6FBE-7546-99CA-7F23069056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56C7D5C4-7B9F-5249-A58C-D9317AAF9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6C3B3-6E56-2841-B3D4-7B7347D0261A}" type="datetimeFigureOut">
              <a:rPr lang="da-DK" smtClean="0"/>
              <a:t>05.12.2022</a:t>
            </a:fld>
            <a:endParaRPr lang="da-DK"/>
          </a:p>
        </p:txBody>
      </p:sp>
      <p:sp>
        <p:nvSpPr>
          <p:cNvPr id="5" name="Pladsholder til sidefod 4">
            <a:extLst>
              <a:ext uri="{FF2B5EF4-FFF2-40B4-BE49-F238E27FC236}">
                <a16:creationId xmlns:a16="http://schemas.microsoft.com/office/drawing/2014/main" id="{61515455-C940-2440-90CD-3225E95993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15A0B104-2BCB-2E40-ABC5-5BBF54C6F2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38EE2-0955-414B-8813-B38B50D39EA5}" type="slidenum">
              <a:rPr lang="da-DK" smtClean="0"/>
              <a:t>‹nr.›</a:t>
            </a:fld>
            <a:endParaRPr lang="da-DK"/>
          </a:p>
        </p:txBody>
      </p:sp>
    </p:spTree>
    <p:extLst>
      <p:ext uri="{BB962C8B-B14F-4D97-AF65-F5344CB8AC3E}">
        <p14:creationId xmlns:p14="http://schemas.microsoft.com/office/powerpoint/2010/main" val="806105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6728A5-8706-2B4E-9A81-E7CB580D2515}"/>
              </a:ext>
            </a:extLst>
          </p:cNvPr>
          <p:cNvSpPr>
            <a:spLocks noGrp="1"/>
          </p:cNvSpPr>
          <p:nvPr>
            <p:ph type="ctrTitle"/>
          </p:nvPr>
        </p:nvSpPr>
        <p:spPr/>
        <p:txBody>
          <a:bodyPr/>
          <a:lstStyle/>
          <a:p>
            <a:r>
              <a:rPr lang="da-DK" dirty="0"/>
              <a:t>Konkurrencedemokrati og deltagelsesdemokrati</a:t>
            </a:r>
          </a:p>
        </p:txBody>
      </p:sp>
      <p:sp>
        <p:nvSpPr>
          <p:cNvPr id="3" name="Undertitel 2">
            <a:extLst>
              <a:ext uri="{FF2B5EF4-FFF2-40B4-BE49-F238E27FC236}">
                <a16:creationId xmlns:a16="http://schemas.microsoft.com/office/drawing/2014/main" id="{44EBD7F5-782C-5B4C-846C-88798BC20F9F}"/>
              </a:ext>
            </a:extLst>
          </p:cNvPr>
          <p:cNvSpPr>
            <a:spLocks noGrp="1"/>
          </p:cNvSpPr>
          <p:nvPr>
            <p:ph type="subTitle" idx="1"/>
          </p:nvPr>
        </p:nvSpPr>
        <p:spPr/>
        <p:txBody>
          <a:bodyPr>
            <a:normAutofit lnSpcReduction="10000"/>
          </a:bodyPr>
          <a:lstStyle/>
          <a:p>
            <a:r>
              <a:rPr lang="da-DK" dirty="0"/>
              <a:t>To forskellige demokratiopfattelser</a:t>
            </a:r>
          </a:p>
          <a:p>
            <a:r>
              <a:rPr lang="da-DK" dirty="0"/>
              <a:t>Hvad er borgernes rolle?</a:t>
            </a:r>
          </a:p>
          <a:p>
            <a:r>
              <a:rPr lang="da-DK" dirty="0"/>
              <a:t>Hvad er politikernes rolle?</a:t>
            </a:r>
          </a:p>
          <a:p>
            <a:r>
              <a:rPr lang="da-DK" dirty="0"/>
              <a:t>Hvad er forskellen på direkte demokrati og repræsentativt demokrati?</a:t>
            </a:r>
          </a:p>
        </p:txBody>
      </p:sp>
    </p:spTree>
    <p:extLst>
      <p:ext uri="{BB962C8B-B14F-4D97-AF65-F5344CB8AC3E}">
        <p14:creationId xmlns:p14="http://schemas.microsoft.com/office/powerpoint/2010/main" val="8412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EA0D5F3-52D4-974A-8280-111CDF389EE3}"/>
              </a:ext>
            </a:extLst>
          </p:cNvPr>
          <p:cNvSpPr>
            <a:spLocks noGrp="1"/>
          </p:cNvSpPr>
          <p:nvPr>
            <p:ph type="title"/>
          </p:nvPr>
        </p:nvSpPr>
        <p:spPr/>
        <p:txBody>
          <a:bodyPr/>
          <a:lstStyle/>
          <a:p>
            <a:r>
              <a:rPr lang="da-DK" dirty="0"/>
              <a:t>       Alf Ross					Hal Kock</a:t>
            </a:r>
          </a:p>
        </p:txBody>
      </p:sp>
      <p:pic>
        <p:nvPicPr>
          <p:cNvPr id="7" name="Pladsholder til indhold 6">
            <a:extLst>
              <a:ext uri="{FF2B5EF4-FFF2-40B4-BE49-F238E27FC236}">
                <a16:creationId xmlns:a16="http://schemas.microsoft.com/office/drawing/2014/main" id="{FF4DD1BE-B344-C549-95B0-F952117BB8D8}"/>
              </a:ext>
            </a:extLst>
          </p:cNvPr>
          <p:cNvPicPr>
            <a:picLocks noGrp="1" noChangeAspect="1"/>
          </p:cNvPicPr>
          <p:nvPr>
            <p:ph sz="half" idx="1"/>
          </p:nvPr>
        </p:nvPicPr>
        <p:blipFill>
          <a:blip r:embed="rId3"/>
          <a:stretch>
            <a:fillRect/>
          </a:stretch>
        </p:blipFill>
        <p:spPr>
          <a:xfrm>
            <a:off x="1898806" y="1954741"/>
            <a:ext cx="2642430" cy="4222221"/>
          </a:xfrm>
          <a:prstGeom prst="rect">
            <a:avLst/>
          </a:prstGeom>
        </p:spPr>
      </p:pic>
      <p:pic>
        <p:nvPicPr>
          <p:cNvPr id="8" name="Pladsholder til indhold 7">
            <a:extLst>
              <a:ext uri="{FF2B5EF4-FFF2-40B4-BE49-F238E27FC236}">
                <a16:creationId xmlns:a16="http://schemas.microsoft.com/office/drawing/2014/main" id="{65A1DBB4-5F5D-BB41-B71B-7475A5091CED}"/>
              </a:ext>
            </a:extLst>
          </p:cNvPr>
          <p:cNvPicPr>
            <a:picLocks noGrp="1" noChangeAspect="1"/>
          </p:cNvPicPr>
          <p:nvPr>
            <p:ph sz="half" idx="2"/>
          </p:nvPr>
        </p:nvPicPr>
        <p:blipFill>
          <a:blip r:embed="rId4"/>
          <a:stretch>
            <a:fillRect/>
          </a:stretch>
        </p:blipFill>
        <p:spPr>
          <a:xfrm>
            <a:off x="7117773" y="1954742"/>
            <a:ext cx="2997777" cy="4222221"/>
          </a:xfrm>
          <a:prstGeom prst="rect">
            <a:avLst/>
          </a:prstGeom>
        </p:spPr>
      </p:pic>
    </p:spTree>
    <p:extLst>
      <p:ext uri="{BB962C8B-B14F-4D97-AF65-F5344CB8AC3E}">
        <p14:creationId xmlns:p14="http://schemas.microsoft.com/office/powerpoint/2010/main" val="88749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8F875B-57D7-614B-BF64-DA1E4ABF8C70}"/>
              </a:ext>
            </a:extLst>
          </p:cNvPr>
          <p:cNvSpPr>
            <a:spLocks noGrp="1"/>
          </p:cNvSpPr>
          <p:nvPr>
            <p:ph type="title"/>
          </p:nvPr>
        </p:nvSpPr>
        <p:spPr/>
        <p:txBody>
          <a:bodyPr/>
          <a:lstStyle/>
          <a:p>
            <a:endParaRPr lang="da-DK"/>
          </a:p>
        </p:txBody>
      </p:sp>
      <p:pic>
        <p:nvPicPr>
          <p:cNvPr id="4" name="Pladsholder til indhold 3">
            <a:extLst>
              <a:ext uri="{FF2B5EF4-FFF2-40B4-BE49-F238E27FC236}">
                <a16:creationId xmlns:a16="http://schemas.microsoft.com/office/drawing/2014/main" id="{DCE370F8-8DFF-2643-BB3E-1C904ED71C41}"/>
              </a:ext>
            </a:extLst>
          </p:cNvPr>
          <p:cNvPicPr>
            <a:picLocks noGrp="1" noChangeAspect="1"/>
          </p:cNvPicPr>
          <p:nvPr>
            <p:ph idx="1"/>
          </p:nvPr>
        </p:nvPicPr>
        <p:blipFill>
          <a:blip r:embed="rId2"/>
          <a:stretch>
            <a:fillRect/>
          </a:stretch>
        </p:blipFill>
        <p:spPr>
          <a:xfrm>
            <a:off x="2608117" y="634351"/>
            <a:ext cx="6221153" cy="6005440"/>
          </a:xfrm>
          <a:prstGeom prst="rect">
            <a:avLst/>
          </a:prstGeom>
        </p:spPr>
      </p:pic>
    </p:spTree>
    <p:extLst>
      <p:ext uri="{BB962C8B-B14F-4D97-AF65-F5344CB8AC3E}">
        <p14:creationId xmlns:p14="http://schemas.microsoft.com/office/powerpoint/2010/main" val="17857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38EB6-D079-5442-8EFB-741B501F7876}"/>
              </a:ext>
            </a:extLst>
          </p:cNvPr>
          <p:cNvSpPr>
            <a:spLocks noGrp="1"/>
          </p:cNvSpPr>
          <p:nvPr>
            <p:ph type="title"/>
          </p:nvPr>
        </p:nvSpPr>
        <p:spPr/>
        <p:txBody>
          <a:bodyPr/>
          <a:lstStyle/>
          <a:p>
            <a:r>
              <a:rPr lang="da-DK" dirty="0" err="1"/>
              <a:t>Eastons</a:t>
            </a:r>
            <a:r>
              <a:rPr lang="da-DK" dirty="0"/>
              <a:t> model: Den autoritative </a:t>
            </a:r>
          </a:p>
        </p:txBody>
      </p:sp>
      <p:pic>
        <p:nvPicPr>
          <p:cNvPr id="4" name="Pladsholder til indhold 3">
            <a:extLst>
              <a:ext uri="{FF2B5EF4-FFF2-40B4-BE49-F238E27FC236}">
                <a16:creationId xmlns:a16="http://schemas.microsoft.com/office/drawing/2014/main" id="{B2BFF14A-706E-1D41-8128-106237E3A7A1}"/>
              </a:ext>
            </a:extLst>
          </p:cNvPr>
          <p:cNvPicPr>
            <a:picLocks noGrp="1" noChangeAspect="1"/>
          </p:cNvPicPr>
          <p:nvPr>
            <p:ph idx="1"/>
          </p:nvPr>
        </p:nvPicPr>
        <p:blipFill>
          <a:blip r:embed="rId2"/>
          <a:stretch>
            <a:fillRect/>
          </a:stretch>
        </p:blipFill>
        <p:spPr>
          <a:xfrm>
            <a:off x="1346200" y="2248694"/>
            <a:ext cx="9499600" cy="3505200"/>
          </a:xfrm>
          <a:prstGeom prst="rect">
            <a:avLst/>
          </a:prstGeom>
        </p:spPr>
      </p:pic>
    </p:spTree>
    <p:extLst>
      <p:ext uri="{BB962C8B-B14F-4D97-AF65-F5344CB8AC3E}">
        <p14:creationId xmlns:p14="http://schemas.microsoft.com/office/powerpoint/2010/main" val="343451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D929BB-C85B-4B45-A38E-F79BA75606C7}"/>
              </a:ext>
            </a:extLst>
          </p:cNvPr>
          <p:cNvSpPr>
            <a:spLocks noGrp="1"/>
          </p:cNvSpPr>
          <p:nvPr>
            <p:ph type="title"/>
          </p:nvPr>
        </p:nvSpPr>
        <p:spPr/>
        <p:txBody>
          <a:bodyPr>
            <a:normAutofit/>
          </a:bodyPr>
          <a:lstStyle/>
          <a:p>
            <a:r>
              <a:rPr lang="da-DK" sz="4000" dirty="0"/>
              <a:t>Hvordan virker demokratiet – mere detaljeret?</a:t>
            </a:r>
          </a:p>
        </p:txBody>
      </p:sp>
      <p:pic>
        <p:nvPicPr>
          <p:cNvPr id="4" name="Pladsholder til indhold 3">
            <a:extLst>
              <a:ext uri="{FF2B5EF4-FFF2-40B4-BE49-F238E27FC236}">
                <a16:creationId xmlns:a16="http://schemas.microsoft.com/office/drawing/2014/main" id="{4E8A7AA3-D12F-D249-9B64-DD5B687BE58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096" r="8809"/>
          <a:stretch/>
        </p:blipFill>
        <p:spPr>
          <a:xfrm>
            <a:off x="2650543" y="1825625"/>
            <a:ext cx="6890914" cy="4351338"/>
          </a:xfrm>
          <a:prstGeom prst="rect">
            <a:avLst/>
          </a:prstGeom>
        </p:spPr>
      </p:pic>
    </p:spTree>
    <p:extLst>
      <p:ext uri="{BB962C8B-B14F-4D97-AF65-F5344CB8AC3E}">
        <p14:creationId xmlns:p14="http://schemas.microsoft.com/office/powerpoint/2010/main" val="393197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C713A-3A8F-D946-A654-8A7D2A3B1C32}"/>
              </a:ext>
            </a:extLst>
          </p:cNvPr>
          <p:cNvSpPr>
            <a:spLocks noGrp="1"/>
          </p:cNvSpPr>
          <p:nvPr>
            <p:ph type="title"/>
          </p:nvPr>
        </p:nvSpPr>
        <p:spPr/>
        <p:txBody>
          <a:bodyPr/>
          <a:lstStyle/>
          <a:p>
            <a:r>
              <a:rPr lang="da-DK" dirty="0"/>
              <a:t>Magtens 3-deling: Hvorfor er det vigtigt?</a:t>
            </a:r>
          </a:p>
        </p:txBody>
      </p:sp>
      <p:pic>
        <p:nvPicPr>
          <p:cNvPr id="4" name="Pladsholder til indhold 3">
            <a:extLst>
              <a:ext uri="{FF2B5EF4-FFF2-40B4-BE49-F238E27FC236}">
                <a16:creationId xmlns:a16="http://schemas.microsoft.com/office/drawing/2014/main" id="{AFE98BAD-F6B2-8045-9A20-497D917CBAC1}"/>
              </a:ext>
            </a:extLst>
          </p:cNvPr>
          <p:cNvPicPr>
            <a:picLocks noGrp="1" noChangeAspect="1"/>
          </p:cNvPicPr>
          <p:nvPr>
            <p:ph idx="1"/>
          </p:nvPr>
        </p:nvPicPr>
        <p:blipFill>
          <a:blip r:embed="rId2"/>
          <a:stretch>
            <a:fillRect/>
          </a:stretch>
        </p:blipFill>
        <p:spPr>
          <a:xfrm>
            <a:off x="1727200" y="2375694"/>
            <a:ext cx="8737600" cy="3251200"/>
          </a:xfrm>
          <a:prstGeom prst="rect">
            <a:avLst/>
          </a:prstGeom>
        </p:spPr>
      </p:pic>
    </p:spTree>
    <p:extLst>
      <p:ext uri="{BB962C8B-B14F-4D97-AF65-F5344CB8AC3E}">
        <p14:creationId xmlns:p14="http://schemas.microsoft.com/office/powerpoint/2010/main" val="3665774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A307E-BC1D-FA41-98DC-B41FEC5F3301}"/>
              </a:ext>
            </a:extLst>
          </p:cNvPr>
          <p:cNvSpPr>
            <a:spLocks noGrp="1"/>
          </p:cNvSpPr>
          <p:nvPr>
            <p:ph type="title"/>
          </p:nvPr>
        </p:nvSpPr>
        <p:spPr/>
        <p:txBody>
          <a:bodyPr/>
          <a:lstStyle/>
          <a:p>
            <a:endParaRPr lang="da-DK"/>
          </a:p>
        </p:txBody>
      </p:sp>
      <p:pic>
        <p:nvPicPr>
          <p:cNvPr id="4" name="Pladsholder til indhold 3">
            <a:extLst>
              <a:ext uri="{FF2B5EF4-FFF2-40B4-BE49-F238E27FC236}">
                <a16:creationId xmlns:a16="http://schemas.microsoft.com/office/drawing/2014/main" id="{6C32C756-1CDF-1648-B85F-538A1B8D742B}"/>
              </a:ext>
            </a:extLst>
          </p:cNvPr>
          <p:cNvPicPr>
            <a:picLocks noGrp="1" noChangeAspect="1"/>
          </p:cNvPicPr>
          <p:nvPr>
            <p:ph idx="1"/>
          </p:nvPr>
        </p:nvPicPr>
        <p:blipFill>
          <a:blip r:embed="rId2"/>
          <a:stretch>
            <a:fillRect/>
          </a:stretch>
        </p:blipFill>
        <p:spPr>
          <a:xfrm>
            <a:off x="1796143" y="669136"/>
            <a:ext cx="8323847" cy="5758199"/>
          </a:xfrm>
          <a:prstGeom prst="rect">
            <a:avLst/>
          </a:prstGeom>
        </p:spPr>
      </p:pic>
    </p:spTree>
    <p:extLst>
      <p:ext uri="{BB962C8B-B14F-4D97-AF65-F5344CB8AC3E}">
        <p14:creationId xmlns:p14="http://schemas.microsoft.com/office/powerpoint/2010/main" val="55102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681CD-A318-2D40-8159-0BF2E310AACD}"/>
              </a:ext>
            </a:extLst>
          </p:cNvPr>
          <p:cNvSpPr>
            <a:spLocks noGrp="1"/>
          </p:cNvSpPr>
          <p:nvPr>
            <p:ph type="title"/>
          </p:nvPr>
        </p:nvSpPr>
        <p:spPr/>
        <p:txBody>
          <a:bodyPr/>
          <a:lstStyle/>
          <a:p>
            <a:endParaRPr lang="da-DK"/>
          </a:p>
        </p:txBody>
      </p:sp>
      <p:pic>
        <p:nvPicPr>
          <p:cNvPr id="4" name="Pladsholder til indhold 3">
            <a:extLst>
              <a:ext uri="{FF2B5EF4-FFF2-40B4-BE49-F238E27FC236}">
                <a16:creationId xmlns:a16="http://schemas.microsoft.com/office/drawing/2014/main" id="{31F75367-A807-CF4F-835D-EDCEAFDC6BE4}"/>
              </a:ext>
            </a:extLst>
          </p:cNvPr>
          <p:cNvPicPr>
            <a:picLocks noGrp="1" noChangeAspect="1"/>
          </p:cNvPicPr>
          <p:nvPr>
            <p:ph idx="1"/>
          </p:nvPr>
        </p:nvPicPr>
        <p:blipFill>
          <a:blip r:embed="rId2"/>
          <a:stretch>
            <a:fillRect/>
          </a:stretch>
        </p:blipFill>
        <p:spPr>
          <a:xfrm>
            <a:off x="1575355" y="1208314"/>
            <a:ext cx="9914352" cy="5023077"/>
          </a:xfrm>
          <a:prstGeom prst="rect">
            <a:avLst/>
          </a:prstGeom>
        </p:spPr>
      </p:pic>
    </p:spTree>
    <p:extLst>
      <p:ext uri="{BB962C8B-B14F-4D97-AF65-F5344CB8AC3E}">
        <p14:creationId xmlns:p14="http://schemas.microsoft.com/office/powerpoint/2010/main" val="345166854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119</Words>
  <Application>Microsoft Macintosh PowerPoint</Application>
  <PresentationFormat>Widescreen</PresentationFormat>
  <Paragraphs>12</Paragraphs>
  <Slides>8</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8</vt:i4>
      </vt:variant>
    </vt:vector>
  </HeadingPairs>
  <TitlesOfParts>
    <vt:vector size="13" baseType="lpstr">
      <vt:lpstr>Arial</vt:lpstr>
      <vt:lpstr>Calibri</vt:lpstr>
      <vt:lpstr>Calibri Light</vt:lpstr>
      <vt:lpstr>Wingdings</vt:lpstr>
      <vt:lpstr>Office-tema</vt:lpstr>
      <vt:lpstr>Konkurrencedemokrati og deltagelsesdemokrati</vt:lpstr>
      <vt:lpstr>       Alf Ross     Hal Kock</vt:lpstr>
      <vt:lpstr>PowerPoint-præsentation</vt:lpstr>
      <vt:lpstr>Eastons model: Den autoritative </vt:lpstr>
      <vt:lpstr>Hvordan virker demokratiet – mere detaljeret?</vt:lpstr>
      <vt:lpstr>Magtens 3-deling: Hvorfor er det vigtigt?</vt:lpstr>
      <vt:lpstr>PowerPoint-præsentation</vt:lpstr>
      <vt:lpstr>PowerPoint-præsentation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Konkurrencedemokrati og deltagelsesdemokrati</dc:title>
  <dc:creator>Hans Peter Søgård Andersen</dc:creator>
  <cp:lastModifiedBy>Hans Peter Søgård Andersen</cp:lastModifiedBy>
  <cp:revision>2</cp:revision>
  <dcterms:created xsi:type="dcterms:W3CDTF">2022-12-05T08:12:37Z</dcterms:created>
  <dcterms:modified xsi:type="dcterms:W3CDTF">2022-12-05T08:28:44Z</dcterms:modified>
</cp:coreProperties>
</file>