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7" r:id="rId2"/>
    <p:sldId id="295" r:id="rId3"/>
    <p:sldId id="296" r:id="rId4"/>
    <p:sldId id="330" r:id="rId5"/>
    <p:sldId id="331" r:id="rId6"/>
    <p:sldId id="332" r:id="rId7"/>
    <p:sldId id="333" r:id="rId8"/>
    <p:sldId id="303" r:id="rId9"/>
    <p:sldId id="304" r:id="rId10"/>
    <p:sldId id="324" r:id="rId11"/>
    <p:sldId id="306" r:id="rId12"/>
    <p:sldId id="292"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1"/>
    <p:restoredTop sz="96341"/>
  </p:normalViewPr>
  <p:slideViewPr>
    <p:cSldViewPr snapToGrid="0" snapToObjects="1">
      <p:cViewPr varScale="1">
        <p:scale>
          <a:sx n="123" d="100"/>
          <a:sy n="123"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C07C9-C4FE-7447-9CE7-439F4CAEDC05}"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da-DK"/>
        </a:p>
      </dgm:t>
    </dgm:pt>
    <dgm:pt modelId="{E814BF61-4F3A-1549-A7C8-FE34D6DA39DD}">
      <dgm:prSet phldrT="[Tekst]"/>
      <dgm:spPr/>
      <dgm:t>
        <a:bodyPr/>
        <a:lstStyle/>
        <a:p>
          <a:r>
            <a:rPr lang="da-DK" b="1" dirty="0"/>
            <a:t>Logos</a:t>
          </a:r>
          <a:endParaRPr lang="da-DK" dirty="0"/>
        </a:p>
      </dgm:t>
    </dgm:pt>
    <dgm:pt modelId="{3F3F2B8B-1AE8-554A-BB04-989F7482D144}" type="parTrans" cxnId="{478DAC04-3D25-9A49-AAE8-DF5E395A75FB}">
      <dgm:prSet/>
      <dgm:spPr/>
      <dgm:t>
        <a:bodyPr/>
        <a:lstStyle/>
        <a:p>
          <a:endParaRPr lang="da-DK"/>
        </a:p>
      </dgm:t>
    </dgm:pt>
    <dgm:pt modelId="{6DB74082-D996-FE4F-8BE8-CBD67D598B18}" type="sibTrans" cxnId="{478DAC04-3D25-9A49-AAE8-DF5E395A75FB}">
      <dgm:prSet/>
      <dgm:spPr/>
      <dgm:t>
        <a:bodyPr/>
        <a:lstStyle/>
        <a:p>
          <a:endParaRPr lang="da-DK"/>
        </a:p>
      </dgm:t>
    </dgm:pt>
    <dgm:pt modelId="{CEFCA4AC-6547-5A4C-A86D-DAD529BBD4CB}">
      <dgm:prSet phldrT="[Tekst]" custT="1"/>
      <dgm:spPr/>
      <dgm:t>
        <a:bodyPr/>
        <a:lstStyle/>
        <a:p>
          <a:r>
            <a:rPr lang="da-DK" sz="2000" dirty="0"/>
            <a:t>Appel til fornuft</a:t>
          </a:r>
          <a:br>
            <a:rPr lang="da-DK" sz="2000" dirty="0"/>
          </a:br>
          <a:endParaRPr lang="da-DK" sz="2000" dirty="0"/>
        </a:p>
        <a:p>
          <a:r>
            <a:rPr lang="da-DK" sz="2000" dirty="0"/>
            <a:t>Fokus på meddelelsen</a:t>
          </a:r>
          <a:br>
            <a:rPr lang="da-DK" sz="2000" dirty="0"/>
          </a:br>
          <a:endParaRPr lang="da-DK" sz="2000" dirty="0"/>
        </a:p>
        <a:p>
          <a:r>
            <a:rPr lang="da-DK" sz="2000" dirty="0"/>
            <a:t>Via gentagelser, fakta og logik</a:t>
          </a:r>
        </a:p>
      </dgm:t>
    </dgm:pt>
    <dgm:pt modelId="{8FF339F0-9C1D-8D46-8438-45716379F6C4}" type="parTrans" cxnId="{22BEE569-50E0-4342-BC2F-91EFDE046EB3}">
      <dgm:prSet/>
      <dgm:spPr/>
      <dgm:t>
        <a:bodyPr/>
        <a:lstStyle/>
        <a:p>
          <a:endParaRPr lang="da-DK"/>
        </a:p>
      </dgm:t>
    </dgm:pt>
    <dgm:pt modelId="{334095DC-E1EB-1B42-B9B2-683EE4C8E8D7}" type="sibTrans" cxnId="{22BEE569-50E0-4342-BC2F-91EFDE046EB3}">
      <dgm:prSet/>
      <dgm:spPr/>
      <dgm:t>
        <a:bodyPr/>
        <a:lstStyle/>
        <a:p>
          <a:endParaRPr lang="da-DK"/>
        </a:p>
      </dgm:t>
    </dgm:pt>
    <dgm:pt modelId="{0278F5EB-0225-A448-89FC-E3EB6022D026}">
      <dgm:prSet phldrT="[Tekst]"/>
      <dgm:spPr/>
      <dgm:t>
        <a:bodyPr/>
        <a:lstStyle/>
        <a:p>
          <a:r>
            <a:rPr lang="da-DK" b="1" dirty="0"/>
            <a:t>Patos</a:t>
          </a:r>
          <a:endParaRPr lang="da-DK" dirty="0"/>
        </a:p>
      </dgm:t>
    </dgm:pt>
    <dgm:pt modelId="{06B39070-0EE4-4544-91DC-45144525727E}" type="parTrans" cxnId="{862EF191-78D2-6643-A0FE-E48A0599CAC5}">
      <dgm:prSet/>
      <dgm:spPr/>
      <dgm:t>
        <a:bodyPr/>
        <a:lstStyle/>
        <a:p>
          <a:endParaRPr lang="da-DK"/>
        </a:p>
      </dgm:t>
    </dgm:pt>
    <dgm:pt modelId="{AC27FF9A-3783-AC42-A1DA-06DB3E3ACB76}" type="sibTrans" cxnId="{862EF191-78D2-6643-A0FE-E48A0599CAC5}">
      <dgm:prSet/>
      <dgm:spPr/>
      <dgm:t>
        <a:bodyPr/>
        <a:lstStyle/>
        <a:p>
          <a:endParaRPr lang="da-DK"/>
        </a:p>
      </dgm:t>
    </dgm:pt>
    <dgm:pt modelId="{FD73E841-C6EB-C341-9FC9-9590B0038059}">
      <dgm:prSet phldrT="[Tekst]" custT="1"/>
      <dgm:spPr/>
      <dgm:t>
        <a:bodyPr/>
        <a:lstStyle/>
        <a:p>
          <a:r>
            <a:rPr lang="da-DK" sz="2000" dirty="0"/>
            <a:t>Appel til følelser</a:t>
          </a:r>
          <a:br>
            <a:rPr lang="da-DK" sz="2000" dirty="0"/>
          </a:br>
          <a:endParaRPr lang="da-DK" sz="2000" dirty="0"/>
        </a:p>
        <a:p>
          <a:r>
            <a:rPr lang="da-DK" sz="2000" dirty="0"/>
            <a:t>Fokus på modtageren</a:t>
          </a:r>
          <a:br>
            <a:rPr lang="da-DK" sz="2000" dirty="0"/>
          </a:br>
          <a:endParaRPr lang="da-DK" sz="2000" dirty="0"/>
        </a:p>
        <a:p>
          <a:r>
            <a:rPr lang="da-DK" sz="2000" dirty="0"/>
            <a:t>Via sproglige billeder og figurer</a:t>
          </a:r>
        </a:p>
      </dgm:t>
    </dgm:pt>
    <dgm:pt modelId="{C8C84D5E-82D4-F146-8FA5-A590C3272805}" type="parTrans" cxnId="{B07E8C50-086C-3C4D-8EBB-EBCD98E40A11}">
      <dgm:prSet/>
      <dgm:spPr/>
      <dgm:t>
        <a:bodyPr/>
        <a:lstStyle/>
        <a:p>
          <a:endParaRPr lang="da-DK"/>
        </a:p>
      </dgm:t>
    </dgm:pt>
    <dgm:pt modelId="{93F32C1E-A638-4A4E-9435-E51BAADFF6B5}" type="sibTrans" cxnId="{B07E8C50-086C-3C4D-8EBB-EBCD98E40A11}">
      <dgm:prSet/>
      <dgm:spPr/>
      <dgm:t>
        <a:bodyPr/>
        <a:lstStyle/>
        <a:p>
          <a:endParaRPr lang="da-DK"/>
        </a:p>
      </dgm:t>
    </dgm:pt>
    <dgm:pt modelId="{89F95FA1-960D-6246-B17A-C19A5145D192}">
      <dgm:prSet phldrT="[Tekst]"/>
      <dgm:spPr/>
      <dgm:t>
        <a:bodyPr/>
        <a:lstStyle/>
        <a:p>
          <a:r>
            <a:rPr lang="da-DK" b="1" dirty="0"/>
            <a:t>Etos</a:t>
          </a:r>
          <a:endParaRPr lang="da-DK" dirty="0"/>
        </a:p>
      </dgm:t>
    </dgm:pt>
    <dgm:pt modelId="{9995D86A-EE21-5941-B1B3-F2293A4114C0}" type="parTrans" cxnId="{A8E4AD65-23FA-E94D-A735-AD366E7F688A}">
      <dgm:prSet/>
      <dgm:spPr/>
      <dgm:t>
        <a:bodyPr/>
        <a:lstStyle/>
        <a:p>
          <a:endParaRPr lang="da-DK"/>
        </a:p>
      </dgm:t>
    </dgm:pt>
    <dgm:pt modelId="{7A0B5A27-27CB-C44F-B3BA-C01887D1C8F8}" type="sibTrans" cxnId="{A8E4AD65-23FA-E94D-A735-AD366E7F688A}">
      <dgm:prSet/>
      <dgm:spPr/>
      <dgm:t>
        <a:bodyPr/>
        <a:lstStyle/>
        <a:p>
          <a:endParaRPr lang="da-DK"/>
        </a:p>
      </dgm:t>
    </dgm:pt>
    <dgm:pt modelId="{9E0432E0-3A69-CE4C-A459-8491F44C5571}">
      <dgm:prSet phldrT="[Tekst]" custT="1"/>
      <dgm:spPr/>
      <dgm:t>
        <a:bodyPr/>
        <a:lstStyle/>
        <a:p>
          <a:r>
            <a:rPr lang="da-DK" sz="2000" dirty="0"/>
            <a:t>Appel til troværdighed</a:t>
          </a:r>
          <a:br>
            <a:rPr lang="da-DK" sz="2000" dirty="0"/>
          </a:br>
          <a:endParaRPr lang="da-DK" sz="2000" dirty="0"/>
        </a:p>
        <a:p>
          <a:r>
            <a:rPr lang="da-DK" sz="2000" dirty="0"/>
            <a:t>Fokus på afsenderen</a:t>
          </a:r>
          <a:br>
            <a:rPr lang="da-DK" sz="2000" dirty="0"/>
          </a:br>
          <a:endParaRPr lang="da-DK" sz="2000" dirty="0"/>
        </a:p>
        <a:p>
          <a:r>
            <a:rPr lang="da-DK" sz="2000" dirty="0"/>
            <a:t>Via referencer (uden for teksten</a:t>
          </a:r>
        </a:p>
      </dgm:t>
    </dgm:pt>
    <dgm:pt modelId="{6A6CF118-1395-5042-9DA4-996DC5A3B9F1}" type="parTrans" cxnId="{D6D158F3-3D3C-E646-9376-1C622D0C095E}">
      <dgm:prSet/>
      <dgm:spPr/>
      <dgm:t>
        <a:bodyPr/>
        <a:lstStyle/>
        <a:p>
          <a:endParaRPr lang="da-DK"/>
        </a:p>
      </dgm:t>
    </dgm:pt>
    <dgm:pt modelId="{B34E1538-18DF-0D46-9416-101B1B7A6CDB}" type="sibTrans" cxnId="{D6D158F3-3D3C-E646-9376-1C622D0C095E}">
      <dgm:prSet/>
      <dgm:spPr/>
      <dgm:t>
        <a:bodyPr/>
        <a:lstStyle/>
        <a:p>
          <a:endParaRPr lang="da-DK"/>
        </a:p>
      </dgm:t>
    </dgm:pt>
    <dgm:pt modelId="{DF77E2F1-987A-AB46-A6DD-9C4A6391FFA1}" type="pres">
      <dgm:prSet presAssocID="{C1FC07C9-C4FE-7447-9CE7-439F4CAEDC05}" presName="theList" presStyleCnt="0">
        <dgm:presLayoutVars>
          <dgm:dir/>
          <dgm:animLvl val="lvl"/>
          <dgm:resizeHandles val="exact"/>
        </dgm:presLayoutVars>
      </dgm:prSet>
      <dgm:spPr/>
    </dgm:pt>
    <dgm:pt modelId="{CD902016-713B-A94B-AAE1-D99305B35087}" type="pres">
      <dgm:prSet presAssocID="{E814BF61-4F3A-1549-A7C8-FE34D6DA39DD}" presName="compNode" presStyleCnt="0"/>
      <dgm:spPr/>
    </dgm:pt>
    <dgm:pt modelId="{B6C4F9F2-FAF4-6845-BC68-A152AD5EB163}" type="pres">
      <dgm:prSet presAssocID="{E814BF61-4F3A-1549-A7C8-FE34D6DA39DD}" presName="aNode" presStyleLbl="bgShp" presStyleIdx="0" presStyleCnt="3"/>
      <dgm:spPr/>
    </dgm:pt>
    <dgm:pt modelId="{3D56B0E3-0008-4444-B041-0C8D7CA4F7C2}" type="pres">
      <dgm:prSet presAssocID="{E814BF61-4F3A-1549-A7C8-FE34D6DA39DD}" presName="textNode" presStyleLbl="bgShp" presStyleIdx="0" presStyleCnt="3"/>
      <dgm:spPr/>
    </dgm:pt>
    <dgm:pt modelId="{6B046E4D-6F78-CD47-8B24-02437670A56D}" type="pres">
      <dgm:prSet presAssocID="{E814BF61-4F3A-1549-A7C8-FE34D6DA39DD}" presName="compChildNode" presStyleCnt="0"/>
      <dgm:spPr/>
    </dgm:pt>
    <dgm:pt modelId="{6866E644-FF7C-FE40-A497-313AF6362F5C}" type="pres">
      <dgm:prSet presAssocID="{E814BF61-4F3A-1549-A7C8-FE34D6DA39DD}" presName="theInnerList" presStyleCnt="0"/>
      <dgm:spPr/>
    </dgm:pt>
    <dgm:pt modelId="{054D25D0-AC3A-894F-88B3-E3744F526D98}" type="pres">
      <dgm:prSet presAssocID="{CEFCA4AC-6547-5A4C-A86D-DAD529BBD4CB}" presName="childNode" presStyleLbl="node1" presStyleIdx="0" presStyleCnt="3">
        <dgm:presLayoutVars>
          <dgm:bulletEnabled val="1"/>
        </dgm:presLayoutVars>
      </dgm:prSet>
      <dgm:spPr/>
    </dgm:pt>
    <dgm:pt modelId="{A2C18698-1EA5-A941-8811-8FF5CF60D3BB}" type="pres">
      <dgm:prSet presAssocID="{E814BF61-4F3A-1549-A7C8-FE34D6DA39DD}" presName="aSpace" presStyleCnt="0"/>
      <dgm:spPr/>
    </dgm:pt>
    <dgm:pt modelId="{B4EB78D4-664B-FD4F-A2BC-FFCC0834FC7D}" type="pres">
      <dgm:prSet presAssocID="{0278F5EB-0225-A448-89FC-E3EB6022D026}" presName="compNode" presStyleCnt="0"/>
      <dgm:spPr/>
    </dgm:pt>
    <dgm:pt modelId="{47BE6871-6431-B749-A64F-9B6A1BAAFBA2}" type="pres">
      <dgm:prSet presAssocID="{0278F5EB-0225-A448-89FC-E3EB6022D026}" presName="aNode" presStyleLbl="bgShp" presStyleIdx="1" presStyleCnt="3" custLinFactNeighborX="4605"/>
      <dgm:spPr/>
    </dgm:pt>
    <dgm:pt modelId="{1D8DED2C-6CD7-6445-AF49-EF404537A347}" type="pres">
      <dgm:prSet presAssocID="{0278F5EB-0225-A448-89FC-E3EB6022D026}" presName="textNode" presStyleLbl="bgShp" presStyleIdx="1" presStyleCnt="3"/>
      <dgm:spPr/>
    </dgm:pt>
    <dgm:pt modelId="{AED4C7C6-C7A9-D54B-AD98-3B40211EAFC4}" type="pres">
      <dgm:prSet presAssocID="{0278F5EB-0225-A448-89FC-E3EB6022D026}" presName="compChildNode" presStyleCnt="0"/>
      <dgm:spPr/>
    </dgm:pt>
    <dgm:pt modelId="{030EA68F-AA97-2B42-B2CF-AB49C85B056B}" type="pres">
      <dgm:prSet presAssocID="{0278F5EB-0225-A448-89FC-E3EB6022D026}" presName="theInnerList" presStyleCnt="0"/>
      <dgm:spPr/>
    </dgm:pt>
    <dgm:pt modelId="{0A401EA3-DEB0-9F46-B0EA-4D2BA1AE6A4C}" type="pres">
      <dgm:prSet presAssocID="{FD73E841-C6EB-C341-9FC9-9590B0038059}" presName="childNode" presStyleLbl="node1" presStyleIdx="1" presStyleCnt="3">
        <dgm:presLayoutVars>
          <dgm:bulletEnabled val="1"/>
        </dgm:presLayoutVars>
      </dgm:prSet>
      <dgm:spPr/>
    </dgm:pt>
    <dgm:pt modelId="{32900339-938F-B84E-9B4E-21ED680D2756}" type="pres">
      <dgm:prSet presAssocID="{0278F5EB-0225-A448-89FC-E3EB6022D026}" presName="aSpace" presStyleCnt="0"/>
      <dgm:spPr/>
    </dgm:pt>
    <dgm:pt modelId="{A685CEEE-6BED-534D-A2F2-A5EB5E1DCAE9}" type="pres">
      <dgm:prSet presAssocID="{89F95FA1-960D-6246-B17A-C19A5145D192}" presName="compNode" presStyleCnt="0"/>
      <dgm:spPr/>
    </dgm:pt>
    <dgm:pt modelId="{012A0CF6-8C19-7247-8FBF-15DCCF068917}" type="pres">
      <dgm:prSet presAssocID="{89F95FA1-960D-6246-B17A-C19A5145D192}" presName="aNode" presStyleLbl="bgShp" presStyleIdx="2" presStyleCnt="3"/>
      <dgm:spPr/>
    </dgm:pt>
    <dgm:pt modelId="{611C0C34-EFDC-E145-9154-A9C824E127AD}" type="pres">
      <dgm:prSet presAssocID="{89F95FA1-960D-6246-B17A-C19A5145D192}" presName="textNode" presStyleLbl="bgShp" presStyleIdx="2" presStyleCnt="3"/>
      <dgm:spPr/>
    </dgm:pt>
    <dgm:pt modelId="{4194EF44-FDFA-DA46-8540-13871A951F1F}" type="pres">
      <dgm:prSet presAssocID="{89F95FA1-960D-6246-B17A-C19A5145D192}" presName="compChildNode" presStyleCnt="0"/>
      <dgm:spPr/>
    </dgm:pt>
    <dgm:pt modelId="{C557698E-9D51-0342-B388-2A5482838DED}" type="pres">
      <dgm:prSet presAssocID="{89F95FA1-960D-6246-B17A-C19A5145D192}" presName="theInnerList" presStyleCnt="0"/>
      <dgm:spPr/>
    </dgm:pt>
    <dgm:pt modelId="{AE96730C-BAD3-9449-81F0-8C83B06F9714}" type="pres">
      <dgm:prSet presAssocID="{9E0432E0-3A69-CE4C-A459-8491F44C5571}" presName="childNode" presStyleLbl="node1" presStyleIdx="2" presStyleCnt="3">
        <dgm:presLayoutVars>
          <dgm:bulletEnabled val="1"/>
        </dgm:presLayoutVars>
      </dgm:prSet>
      <dgm:spPr/>
    </dgm:pt>
  </dgm:ptLst>
  <dgm:cxnLst>
    <dgm:cxn modelId="{478DAC04-3D25-9A49-AAE8-DF5E395A75FB}" srcId="{C1FC07C9-C4FE-7447-9CE7-439F4CAEDC05}" destId="{E814BF61-4F3A-1549-A7C8-FE34D6DA39DD}" srcOrd="0" destOrd="0" parTransId="{3F3F2B8B-1AE8-554A-BB04-989F7482D144}" sibTransId="{6DB74082-D996-FE4F-8BE8-CBD67D598B18}"/>
    <dgm:cxn modelId="{01482510-FA30-0E4B-850C-8D365DDABBFF}" type="presOf" srcId="{9E0432E0-3A69-CE4C-A459-8491F44C5571}" destId="{AE96730C-BAD3-9449-81F0-8C83B06F9714}" srcOrd="0" destOrd="0" presId="urn:microsoft.com/office/officeart/2005/8/layout/lProcess2"/>
    <dgm:cxn modelId="{1ACFF51B-E81C-4540-BF4A-5CD8D4D64DD4}" type="presOf" srcId="{0278F5EB-0225-A448-89FC-E3EB6022D026}" destId="{1D8DED2C-6CD7-6445-AF49-EF404537A347}" srcOrd="1" destOrd="0" presId="urn:microsoft.com/office/officeart/2005/8/layout/lProcess2"/>
    <dgm:cxn modelId="{6BC61726-4174-7241-9A95-4A380C993485}" type="presOf" srcId="{E814BF61-4F3A-1549-A7C8-FE34D6DA39DD}" destId="{3D56B0E3-0008-4444-B041-0C8D7CA4F7C2}" srcOrd="1" destOrd="0" presId="urn:microsoft.com/office/officeart/2005/8/layout/lProcess2"/>
    <dgm:cxn modelId="{904E9B2A-0D36-0144-83A1-A19A0438E4ED}" type="presOf" srcId="{E814BF61-4F3A-1549-A7C8-FE34D6DA39DD}" destId="{B6C4F9F2-FAF4-6845-BC68-A152AD5EB163}" srcOrd="0" destOrd="0" presId="urn:microsoft.com/office/officeart/2005/8/layout/lProcess2"/>
    <dgm:cxn modelId="{B07E8C50-086C-3C4D-8EBB-EBCD98E40A11}" srcId="{0278F5EB-0225-A448-89FC-E3EB6022D026}" destId="{FD73E841-C6EB-C341-9FC9-9590B0038059}" srcOrd="0" destOrd="0" parTransId="{C8C84D5E-82D4-F146-8FA5-A590C3272805}" sibTransId="{93F32C1E-A638-4A4E-9435-E51BAADFF6B5}"/>
    <dgm:cxn modelId="{F522E258-7B21-0F40-82C1-C940B9C2AABC}" type="presOf" srcId="{C1FC07C9-C4FE-7447-9CE7-439F4CAEDC05}" destId="{DF77E2F1-987A-AB46-A6DD-9C4A6391FFA1}" srcOrd="0" destOrd="0" presId="urn:microsoft.com/office/officeart/2005/8/layout/lProcess2"/>
    <dgm:cxn modelId="{A8E4AD65-23FA-E94D-A735-AD366E7F688A}" srcId="{C1FC07C9-C4FE-7447-9CE7-439F4CAEDC05}" destId="{89F95FA1-960D-6246-B17A-C19A5145D192}" srcOrd="2" destOrd="0" parTransId="{9995D86A-EE21-5941-B1B3-F2293A4114C0}" sibTransId="{7A0B5A27-27CB-C44F-B3BA-C01887D1C8F8}"/>
    <dgm:cxn modelId="{22BEE569-50E0-4342-BC2F-91EFDE046EB3}" srcId="{E814BF61-4F3A-1549-A7C8-FE34D6DA39DD}" destId="{CEFCA4AC-6547-5A4C-A86D-DAD529BBD4CB}" srcOrd="0" destOrd="0" parTransId="{8FF339F0-9C1D-8D46-8438-45716379F6C4}" sibTransId="{334095DC-E1EB-1B42-B9B2-683EE4C8E8D7}"/>
    <dgm:cxn modelId="{2847D785-7746-3143-81A9-A5AE40F0FAC0}" type="presOf" srcId="{89F95FA1-960D-6246-B17A-C19A5145D192}" destId="{611C0C34-EFDC-E145-9154-A9C824E127AD}" srcOrd="1" destOrd="0" presId="urn:microsoft.com/office/officeart/2005/8/layout/lProcess2"/>
    <dgm:cxn modelId="{862EF191-78D2-6643-A0FE-E48A0599CAC5}" srcId="{C1FC07C9-C4FE-7447-9CE7-439F4CAEDC05}" destId="{0278F5EB-0225-A448-89FC-E3EB6022D026}" srcOrd="1" destOrd="0" parTransId="{06B39070-0EE4-4544-91DC-45144525727E}" sibTransId="{AC27FF9A-3783-AC42-A1DA-06DB3E3ACB76}"/>
    <dgm:cxn modelId="{29FD04E3-AAA7-484F-92BB-AEC3CE1C72A7}" type="presOf" srcId="{0278F5EB-0225-A448-89FC-E3EB6022D026}" destId="{47BE6871-6431-B749-A64F-9B6A1BAAFBA2}" srcOrd="0" destOrd="0" presId="urn:microsoft.com/office/officeart/2005/8/layout/lProcess2"/>
    <dgm:cxn modelId="{6C2F17E8-97CF-AE42-A72B-A595C9AC0CCC}" type="presOf" srcId="{89F95FA1-960D-6246-B17A-C19A5145D192}" destId="{012A0CF6-8C19-7247-8FBF-15DCCF068917}" srcOrd="0" destOrd="0" presId="urn:microsoft.com/office/officeart/2005/8/layout/lProcess2"/>
    <dgm:cxn modelId="{2DC159EA-D7CB-AE46-B9D8-D487996F0805}" type="presOf" srcId="{CEFCA4AC-6547-5A4C-A86D-DAD529BBD4CB}" destId="{054D25D0-AC3A-894F-88B3-E3744F526D98}" srcOrd="0" destOrd="0" presId="urn:microsoft.com/office/officeart/2005/8/layout/lProcess2"/>
    <dgm:cxn modelId="{D6D158F3-3D3C-E646-9376-1C622D0C095E}" srcId="{89F95FA1-960D-6246-B17A-C19A5145D192}" destId="{9E0432E0-3A69-CE4C-A459-8491F44C5571}" srcOrd="0" destOrd="0" parTransId="{6A6CF118-1395-5042-9DA4-996DC5A3B9F1}" sibTransId="{B34E1538-18DF-0D46-9416-101B1B7A6CDB}"/>
    <dgm:cxn modelId="{BFA7E7F4-1AB4-7E46-87C5-F6A34E441C6C}" type="presOf" srcId="{FD73E841-C6EB-C341-9FC9-9590B0038059}" destId="{0A401EA3-DEB0-9F46-B0EA-4D2BA1AE6A4C}" srcOrd="0" destOrd="0" presId="urn:microsoft.com/office/officeart/2005/8/layout/lProcess2"/>
    <dgm:cxn modelId="{0AB4CD12-234F-3D4E-9851-3AE9A9958C1B}" type="presParOf" srcId="{DF77E2F1-987A-AB46-A6DD-9C4A6391FFA1}" destId="{CD902016-713B-A94B-AAE1-D99305B35087}" srcOrd="0" destOrd="0" presId="urn:microsoft.com/office/officeart/2005/8/layout/lProcess2"/>
    <dgm:cxn modelId="{142258E0-405F-BD40-82E5-AA451047AFDC}" type="presParOf" srcId="{CD902016-713B-A94B-AAE1-D99305B35087}" destId="{B6C4F9F2-FAF4-6845-BC68-A152AD5EB163}" srcOrd="0" destOrd="0" presId="urn:microsoft.com/office/officeart/2005/8/layout/lProcess2"/>
    <dgm:cxn modelId="{9A481301-386D-984B-A8FF-4F0335D9FC9C}" type="presParOf" srcId="{CD902016-713B-A94B-AAE1-D99305B35087}" destId="{3D56B0E3-0008-4444-B041-0C8D7CA4F7C2}" srcOrd="1" destOrd="0" presId="urn:microsoft.com/office/officeart/2005/8/layout/lProcess2"/>
    <dgm:cxn modelId="{F3EFA60C-D0BB-8641-9A94-A52507E0CFE9}" type="presParOf" srcId="{CD902016-713B-A94B-AAE1-D99305B35087}" destId="{6B046E4D-6F78-CD47-8B24-02437670A56D}" srcOrd="2" destOrd="0" presId="urn:microsoft.com/office/officeart/2005/8/layout/lProcess2"/>
    <dgm:cxn modelId="{50165210-186F-1949-968F-2DA4F6FBE3BC}" type="presParOf" srcId="{6B046E4D-6F78-CD47-8B24-02437670A56D}" destId="{6866E644-FF7C-FE40-A497-313AF6362F5C}" srcOrd="0" destOrd="0" presId="urn:microsoft.com/office/officeart/2005/8/layout/lProcess2"/>
    <dgm:cxn modelId="{7670F8C0-BA2E-FB4E-8759-B786CE9A224F}" type="presParOf" srcId="{6866E644-FF7C-FE40-A497-313AF6362F5C}" destId="{054D25D0-AC3A-894F-88B3-E3744F526D98}" srcOrd="0" destOrd="0" presId="urn:microsoft.com/office/officeart/2005/8/layout/lProcess2"/>
    <dgm:cxn modelId="{347BC6CC-590F-3C45-A59E-188E388D1177}" type="presParOf" srcId="{DF77E2F1-987A-AB46-A6DD-9C4A6391FFA1}" destId="{A2C18698-1EA5-A941-8811-8FF5CF60D3BB}" srcOrd="1" destOrd="0" presId="urn:microsoft.com/office/officeart/2005/8/layout/lProcess2"/>
    <dgm:cxn modelId="{F33BFC30-1F91-1644-8CDC-F3A5E250DDCA}" type="presParOf" srcId="{DF77E2F1-987A-AB46-A6DD-9C4A6391FFA1}" destId="{B4EB78D4-664B-FD4F-A2BC-FFCC0834FC7D}" srcOrd="2" destOrd="0" presId="urn:microsoft.com/office/officeart/2005/8/layout/lProcess2"/>
    <dgm:cxn modelId="{AC28505F-3EE8-3847-8192-92CF8210B3D5}" type="presParOf" srcId="{B4EB78D4-664B-FD4F-A2BC-FFCC0834FC7D}" destId="{47BE6871-6431-B749-A64F-9B6A1BAAFBA2}" srcOrd="0" destOrd="0" presId="urn:microsoft.com/office/officeart/2005/8/layout/lProcess2"/>
    <dgm:cxn modelId="{FDA43C9A-DC0D-CA40-872E-9AC80E2584A5}" type="presParOf" srcId="{B4EB78D4-664B-FD4F-A2BC-FFCC0834FC7D}" destId="{1D8DED2C-6CD7-6445-AF49-EF404537A347}" srcOrd="1" destOrd="0" presId="urn:microsoft.com/office/officeart/2005/8/layout/lProcess2"/>
    <dgm:cxn modelId="{F36312C3-6E49-8144-895C-E9890B2D7A52}" type="presParOf" srcId="{B4EB78D4-664B-FD4F-A2BC-FFCC0834FC7D}" destId="{AED4C7C6-C7A9-D54B-AD98-3B40211EAFC4}" srcOrd="2" destOrd="0" presId="urn:microsoft.com/office/officeart/2005/8/layout/lProcess2"/>
    <dgm:cxn modelId="{29AF40D3-75F5-1C45-93D1-BF50273A8EDD}" type="presParOf" srcId="{AED4C7C6-C7A9-D54B-AD98-3B40211EAFC4}" destId="{030EA68F-AA97-2B42-B2CF-AB49C85B056B}" srcOrd="0" destOrd="0" presId="urn:microsoft.com/office/officeart/2005/8/layout/lProcess2"/>
    <dgm:cxn modelId="{5E6040C8-61A4-2841-85FE-AFFC8D45D1AD}" type="presParOf" srcId="{030EA68F-AA97-2B42-B2CF-AB49C85B056B}" destId="{0A401EA3-DEB0-9F46-B0EA-4D2BA1AE6A4C}" srcOrd="0" destOrd="0" presId="urn:microsoft.com/office/officeart/2005/8/layout/lProcess2"/>
    <dgm:cxn modelId="{06066AC5-F004-A54F-BCB5-48A0359D4377}" type="presParOf" srcId="{DF77E2F1-987A-AB46-A6DD-9C4A6391FFA1}" destId="{32900339-938F-B84E-9B4E-21ED680D2756}" srcOrd="3" destOrd="0" presId="urn:microsoft.com/office/officeart/2005/8/layout/lProcess2"/>
    <dgm:cxn modelId="{22DB12A2-2A41-524A-A2FC-DE7298D5731B}" type="presParOf" srcId="{DF77E2F1-987A-AB46-A6DD-9C4A6391FFA1}" destId="{A685CEEE-6BED-534D-A2F2-A5EB5E1DCAE9}" srcOrd="4" destOrd="0" presId="urn:microsoft.com/office/officeart/2005/8/layout/lProcess2"/>
    <dgm:cxn modelId="{4A1C299E-F17D-1542-9A53-2FE3128850A7}" type="presParOf" srcId="{A685CEEE-6BED-534D-A2F2-A5EB5E1DCAE9}" destId="{012A0CF6-8C19-7247-8FBF-15DCCF068917}" srcOrd="0" destOrd="0" presId="urn:microsoft.com/office/officeart/2005/8/layout/lProcess2"/>
    <dgm:cxn modelId="{051575E5-08E4-DA40-92BD-0693F5963464}" type="presParOf" srcId="{A685CEEE-6BED-534D-A2F2-A5EB5E1DCAE9}" destId="{611C0C34-EFDC-E145-9154-A9C824E127AD}" srcOrd="1" destOrd="0" presId="urn:microsoft.com/office/officeart/2005/8/layout/lProcess2"/>
    <dgm:cxn modelId="{451D019B-E1C9-8142-B72F-5A52E6B2541F}" type="presParOf" srcId="{A685CEEE-6BED-534D-A2F2-A5EB5E1DCAE9}" destId="{4194EF44-FDFA-DA46-8540-13871A951F1F}" srcOrd="2" destOrd="0" presId="urn:microsoft.com/office/officeart/2005/8/layout/lProcess2"/>
    <dgm:cxn modelId="{334B91AE-660B-4F4C-82A8-DDEEA478E334}" type="presParOf" srcId="{4194EF44-FDFA-DA46-8540-13871A951F1F}" destId="{C557698E-9D51-0342-B388-2A5482838DED}" srcOrd="0" destOrd="0" presId="urn:microsoft.com/office/officeart/2005/8/layout/lProcess2"/>
    <dgm:cxn modelId="{C763A035-5F66-9F4C-B666-CDDFB973A110}" type="presParOf" srcId="{C557698E-9D51-0342-B388-2A5482838DED}" destId="{AE96730C-BAD3-9449-81F0-8C83B06F971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4F9F2-FAF4-6845-BC68-A152AD5EB163}">
      <dsp:nvSpPr>
        <dsp:cNvPr id="0" name=""/>
        <dsp:cNvSpPr/>
      </dsp:nvSpPr>
      <dsp:spPr>
        <a:xfrm>
          <a:off x="992"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a-DK" sz="6500" b="1" kern="1200" dirty="0"/>
            <a:t>Logos</a:t>
          </a:r>
          <a:endParaRPr lang="da-DK" sz="6500" kern="1200" dirty="0"/>
        </a:p>
      </dsp:txBody>
      <dsp:txXfrm>
        <a:off x="992" y="0"/>
        <a:ext cx="2579687" cy="1625600"/>
      </dsp:txXfrm>
    </dsp:sp>
    <dsp:sp modelId="{054D25D0-AC3A-894F-88B3-E3744F526D98}">
      <dsp:nvSpPr>
        <dsp:cNvPr id="0" name=""/>
        <dsp:cNvSpPr/>
      </dsp:nvSpPr>
      <dsp:spPr>
        <a:xfrm>
          <a:off x="258960" y="1625600"/>
          <a:ext cx="2063749" cy="3522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a-DK" sz="2000" kern="1200" dirty="0"/>
            <a:t>Appel til fornuft</a:t>
          </a:r>
          <a:br>
            <a:rPr lang="da-DK" sz="2000" kern="1200" dirty="0"/>
          </a:br>
          <a:endParaRPr lang="da-DK" sz="2000" kern="1200" dirty="0"/>
        </a:p>
        <a:p>
          <a:pPr marL="0" lvl="0" indent="0" algn="ctr" defTabSz="889000">
            <a:lnSpc>
              <a:spcPct val="90000"/>
            </a:lnSpc>
            <a:spcBef>
              <a:spcPct val="0"/>
            </a:spcBef>
            <a:spcAft>
              <a:spcPct val="35000"/>
            </a:spcAft>
            <a:buNone/>
          </a:pPr>
          <a:r>
            <a:rPr lang="da-DK" sz="2000" kern="1200" dirty="0"/>
            <a:t>Fokus på meddelelsen</a:t>
          </a:r>
          <a:br>
            <a:rPr lang="da-DK" sz="2000" kern="1200" dirty="0"/>
          </a:br>
          <a:endParaRPr lang="da-DK" sz="2000" kern="1200" dirty="0"/>
        </a:p>
        <a:p>
          <a:pPr marL="0" lvl="0" indent="0" algn="ctr" defTabSz="889000">
            <a:lnSpc>
              <a:spcPct val="90000"/>
            </a:lnSpc>
            <a:spcBef>
              <a:spcPct val="0"/>
            </a:spcBef>
            <a:spcAft>
              <a:spcPct val="35000"/>
            </a:spcAft>
            <a:buNone/>
          </a:pPr>
          <a:r>
            <a:rPr lang="da-DK" sz="2000" kern="1200" dirty="0"/>
            <a:t>Via gentagelser, fakta og logik</a:t>
          </a:r>
        </a:p>
      </dsp:txBody>
      <dsp:txXfrm>
        <a:off x="319405" y="1686045"/>
        <a:ext cx="1942859" cy="3401243"/>
      </dsp:txXfrm>
    </dsp:sp>
    <dsp:sp modelId="{47BE6871-6431-B749-A64F-9B6A1BAAFBA2}">
      <dsp:nvSpPr>
        <dsp:cNvPr id="0" name=""/>
        <dsp:cNvSpPr/>
      </dsp:nvSpPr>
      <dsp:spPr>
        <a:xfrm>
          <a:off x="2892950"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a-DK" sz="6500" b="1" kern="1200" dirty="0"/>
            <a:t>Patos</a:t>
          </a:r>
          <a:endParaRPr lang="da-DK" sz="6500" kern="1200" dirty="0"/>
        </a:p>
      </dsp:txBody>
      <dsp:txXfrm>
        <a:off x="2892950" y="0"/>
        <a:ext cx="2579687" cy="1625600"/>
      </dsp:txXfrm>
    </dsp:sp>
    <dsp:sp modelId="{0A401EA3-DEB0-9F46-B0EA-4D2BA1AE6A4C}">
      <dsp:nvSpPr>
        <dsp:cNvPr id="0" name=""/>
        <dsp:cNvSpPr/>
      </dsp:nvSpPr>
      <dsp:spPr>
        <a:xfrm>
          <a:off x="3032125" y="1625600"/>
          <a:ext cx="2063749" cy="3522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a-DK" sz="2000" kern="1200" dirty="0"/>
            <a:t>Appel til følelser</a:t>
          </a:r>
          <a:br>
            <a:rPr lang="da-DK" sz="2000" kern="1200" dirty="0"/>
          </a:br>
          <a:endParaRPr lang="da-DK" sz="2000" kern="1200" dirty="0"/>
        </a:p>
        <a:p>
          <a:pPr marL="0" lvl="0" indent="0" algn="ctr" defTabSz="889000">
            <a:lnSpc>
              <a:spcPct val="90000"/>
            </a:lnSpc>
            <a:spcBef>
              <a:spcPct val="0"/>
            </a:spcBef>
            <a:spcAft>
              <a:spcPct val="35000"/>
            </a:spcAft>
            <a:buNone/>
          </a:pPr>
          <a:r>
            <a:rPr lang="da-DK" sz="2000" kern="1200" dirty="0"/>
            <a:t>Fokus på modtageren</a:t>
          </a:r>
          <a:br>
            <a:rPr lang="da-DK" sz="2000" kern="1200" dirty="0"/>
          </a:br>
          <a:endParaRPr lang="da-DK" sz="2000" kern="1200" dirty="0"/>
        </a:p>
        <a:p>
          <a:pPr marL="0" lvl="0" indent="0" algn="ctr" defTabSz="889000">
            <a:lnSpc>
              <a:spcPct val="90000"/>
            </a:lnSpc>
            <a:spcBef>
              <a:spcPct val="0"/>
            </a:spcBef>
            <a:spcAft>
              <a:spcPct val="35000"/>
            </a:spcAft>
            <a:buNone/>
          </a:pPr>
          <a:r>
            <a:rPr lang="da-DK" sz="2000" kern="1200" dirty="0"/>
            <a:t>Via sproglige billeder og figurer</a:t>
          </a:r>
        </a:p>
      </dsp:txBody>
      <dsp:txXfrm>
        <a:off x="3092570" y="1686045"/>
        <a:ext cx="1942859" cy="3401243"/>
      </dsp:txXfrm>
    </dsp:sp>
    <dsp:sp modelId="{012A0CF6-8C19-7247-8FBF-15DCCF068917}">
      <dsp:nvSpPr>
        <dsp:cNvPr id="0" name=""/>
        <dsp:cNvSpPr/>
      </dsp:nvSpPr>
      <dsp:spPr>
        <a:xfrm>
          <a:off x="5547320"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a-DK" sz="6500" b="1" kern="1200" dirty="0"/>
            <a:t>Etos</a:t>
          </a:r>
          <a:endParaRPr lang="da-DK" sz="6500" kern="1200" dirty="0"/>
        </a:p>
      </dsp:txBody>
      <dsp:txXfrm>
        <a:off x="5547320" y="0"/>
        <a:ext cx="2579687" cy="1625600"/>
      </dsp:txXfrm>
    </dsp:sp>
    <dsp:sp modelId="{AE96730C-BAD3-9449-81F0-8C83B06F9714}">
      <dsp:nvSpPr>
        <dsp:cNvPr id="0" name=""/>
        <dsp:cNvSpPr/>
      </dsp:nvSpPr>
      <dsp:spPr>
        <a:xfrm>
          <a:off x="5805289" y="1625600"/>
          <a:ext cx="2063749" cy="3522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a-DK" sz="2000" kern="1200" dirty="0"/>
            <a:t>Appel til troværdighed</a:t>
          </a:r>
          <a:br>
            <a:rPr lang="da-DK" sz="2000" kern="1200" dirty="0"/>
          </a:br>
          <a:endParaRPr lang="da-DK" sz="2000" kern="1200" dirty="0"/>
        </a:p>
        <a:p>
          <a:pPr marL="0" lvl="0" indent="0" algn="ctr" defTabSz="889000">
            <a:lnSpc>
              <a:spcPct val="90000"/>
            </a:lnSpc>
            <a:spcBef>
              <a:spcPct val="0"/>
            </a:spcBef>
            <a:spcAft>
              <a:spcPct val="35000"/>
            </a:spcAft>
            <a:buNone/>
          </a:pPr>
          <a:r>
            <a:rPr lang="da-DK" sz="2000" kern="1200" dirty="0"/>
            <a:t>Fokus på afsenderen</a:t>
          </a:r>
          <a:br>
            <a:rPr lang="da-DK" sz="2000" kern="1200" dirty="0"/>
          </a:br>
          <a:endParaRPr lang="da-DK" sz="2000" kern="1200" dirty="0"/>
        </a:p>
        <a:p>
          <a:pPr marL="0" lvl="0" indent="0" algn="ctr" defTabSz="889000">
            <a:lnSpc>
              <a:spcPct val="90000"/>
            </a:lnSpc>
            <a:spcBef>
              <a:spcPct val="0"/>
            </a:spcBef>
            <a:spcAft>
              <a:spcPct val="35000"/>
            </a:spcAft>
            <a:buNone/>
          </a:pPr>
          <a:r>
            <a:rPr lang="da-DK" sz="2000" kern="1200" dirty="0"/>
            <a:t>Via referencer (uden for teksten</a:t>
          </a:r>
        </a:p>
      </dsp:txBody>
      <dsp:txXfrm>
        <a:off x="5865734" y="1686045"/>
        <a:ext cx="1942859" cy="34012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36F73-6E48-824A-8091-1280BC408178}" type="datetimeFigureOut">
              <a:rPr lang="da-DK" smtClean="0"/>
              <a:t>21.11.2022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45404-BB87-044D-8AE7-26EBDBFA1599}" type="slidenum">
              <a:rPr lang="da-DK" smtClean="0"/>
              <a:t>‹nr.›</a:t>
            </a:fld>
            <a:endParaRPr lang="da-DK"/>
          </a:p>
        </p:txBody>
      </p:sp>
    </p:spTree>
    <p:extLst>
      <p:ext uri="{BB962C8B-B14F-4D97-AF65-F5344CB8AC3E}">
        <p14:creationId xmlns:p14="http://schemas.microsoft.com/office/powerpoint/2010/main" val="29666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lægger I mærke til? Hvilke retoriske greb?</a:t>
            </a:r>
          </a:p>
        </p:txBody>
      </p:sp>
      <p:sp>
        <p:nvSpPr>
          <p:cNvPr id="4" name="Pladsholder til slidenummer 3"/>
          <p:cNvSpPr>
            <a:spLocks noGrp="1"/>
          </p:cNvSpPr>
          <p:nvPr>
            <p:ph type="sldNum" sz="quarter" idx="5"/>
          </p:nvPr>
        </p:nvSpPr>
        <p:spPr/>
        <p:txBody>
          <a:bodyPr/>
          <a:lstStyle/>
          <a:p>
            <a:fld id="{C7A80CD4-1207-AC4A-A3B6-F088FAD1A10C}" type="slidenum">
              <a:rPr lang="da-DK" smtClean="0"/>
              <a:t>8</a:t>
            </a:fld>
            <a:endParaRPr lang="da-DK"/>
          </a:p>
        </p:txBody>
      </p:sp>
    </p:spTree>
    <p:extLst>
      <p:ext uri="{BB962C8B-B14F-4D97-AF65-F5344CB8AC3E}">
        <p14:creationId xmlns:p14="http://schemas.microsoft.com/office/powerpoint/2010/main" val="137184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7A80CD4-1207-AC4A-A3B6-F088FAD1A10C}" type="slidenum">
              <a:rPr lang="da-DK" smtClean="0"/>
              <a:t>11</a:t>
            </a:fld>
            <a:endParaRPr lang="da-DK"/>
          </a:p>
        </p:txBody>
      </p:sp>
    </p:spTree>
    <p:extLst>
      <p:ext uri="{BB962C8B-B14F-4D97-AF65-F5344CB8AC3E}">
        <p14:creationId xmlns:p14="http://schemas.microsoft.com/office/powerpoint/2010/main" val="313912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8588C-7015-B041-9225-C91A493EFC9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A97B742-12B5-2A42-937A-AB8DD0E5C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60C9546-E7DF-4349-8956-55BD1B2DF755}"/>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5" name="Pladsholder til sidefod 4">
            <a:extLst>
              <a:ext uri="{FF2B5EF4-FFF2-40B4-BE49-F238E27FC236}">
                <a16:creationId xmlns:a16="http://schemas.microsoft.com/office/drawing/2014/main" id="{B4ACD158-7CC4-DA47-A79E-19B44E1F610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5FFD054-BDBF-8A4D-8A67-7EB0D7B805DE}"/>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53244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B0932-BC0C-4547-897B-A383141D8FD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48FDFCA-F3AF-6E43-9C3C-9A598D91EB1B}"/>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2D24438D-C8D4-D34D-AEB2-F583D8C35684}"/>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5" name="Pladsholder til sidefod 4">
            <a:extLst>
              <a:ext uri="{FF2B5EF4-FFF2-40B4-BE49-F238E27FC236}">
                <a16:creationId xmlns:a16="http://schemas.microsoft.com/office/drawing/2014/main" id="{F621F3CC-DC9A-ED46-BA82-C336B87749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F02467D-DBC5-5C4F-81E4-B0DD158659D2}"/>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3350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359A3FA-C3B4-BD49-9D5C-8E1BBC0D5D1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C1CCCB5-01F6-344A-B77E-79B1CCAB5F7F}"/>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20829347-D927-A14C-B126-C2225980115E}"/>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5" name="Pladsholder til sidefod 4">
            <a:extLst>
              <a:ext uri="{FF2B5EF4-FFF2-40B4-BE49-F238E27FC236}">
                <a16:creationId xmlns:a16="http://schemas.microsoft.com/office/drawing/2014/main" id="{A5411AA7-72D7-6645-ACD4-49D3C64F1D4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9E473B-9390-044C-B53E-C609C5159559}"/>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332841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1873C-15B8-CF41-90A2-E600ECD069A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EA520B2-CA83-374F-BA0B-8557CBFB0E72}"/>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D0C0CDBA-496D-C948-9290-38ADBE82518A}"/>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5" name="Pladsholder til sidefod 4">
            <a:extLst>
              <a:ext uri="{FF2B5EF4-FFF2-40B4-BE49-F238E27FC236}">
                <a16:creationId xmlns:a16="http://schemas.microsoft.com/office/drawing/2014/main" id="{1901A72F-C4A2-284E-859D-9D4C390ABA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E6A286-0B9E-A94F-8764-DAF46747A073}"/>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106085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DDC3F-68D8-C442-A81A-C6F993C0B97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5141FE9-B89F-0140-9B88-9A3DE0C3C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7E3FBB3E-A4DA-B24C-92B0-81E6E34B564A}"/>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5" name="Pladsholder til sidefod 4">
            <a:extLst>
              <a:ext uri="{FF2B5EF4-FFF2-40B4-BE49-F238E27FC236}">
                <a16:creationId xmlns:a16="http://schemas.microsoft.com/office/drawing/2014/main" id="{91E66AAF-CC97-9C41-B3D9-4321F9D7F6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611623-EA01-E54E-8706-8922A1FDF42F}"/>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100279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41F01-6B56-E04A-8904-50F9E89A086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AAE60DF-7554-FA4C-833C-7EBE9074F178}"/>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B6476657-6E5B-E748-B89F-98C792C67222}"/>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3332ED0E-66AE-0F4C-966E-C27A1F64F60C}"/>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6" name="Pladsholder til sidefod 5">
            <a:extLst>
              <a:ext uri="{FF2B5EF4-FFF2-40B4-BE49-F238E27FC236}">
                <a16:creationId xmlns:a16="http://schemas.microsoft.com/office/drawing/2014/main" id="{3B727AEA-5E3B-0142-946A-94ED8255806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BA89FBC-9F79-2D49-9259-2025AD9F9CE6}"/>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50649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73AB1-1B9E-7149-8050-8ED2AC9B325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189765A-5A53-2840-B056-72FE4AD7F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600F6F09-0946-E549-A84F-BBE3DA98BB87}"/>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8ACDC4FE-CF1A-5340-90D4-BD17BD82A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3C1B7123-29AD-1843-9CF2-9C9C8D365006}"/>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AC3DD21B-9135-4D42-8C65-95AD326A2DF6}"/>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8" name="Pladsholder til sidefod 7">
            <a:extLst>
              <a:ext uri="{FF2B5EF4-FFF2-40B4-BE49-F238E27FC236}">
                <a16:creationId xmlns:a16="http://schemas.microsoft.com/office/drawing/2014/main" id="{86C51FA7-A499-5440-8A90-B7AB463CF95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5855544-5287-D34E-902F-964135820935}"/>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154579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115AC-3CF6-C643-A498-60E3737E977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70E1492-3BAA-B049-979B-68C640FC5DC9}"/>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4" name="Pladsholder til sidefod 3">
            <a:extLst>
              <a:ext uri="{FF2B5EF4-FFF2-40B4-BE49-F238E27FC236}">
                <a16:creationId xmlns:a16="http://schemas.microsoft.com/office/drawing/2014/main" id="{BE407C19-8ABA-2548-9735-6C3EF93006D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A21F863-97FE-5E48-ACE9-E0DBD9E0C627}"/>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92388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6642F8-2093-0648-ADC5-06DEFF78D99E}"/>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3" name="Pladsholder til sidefod 2">
            <a:extLst>
              <a:ext uri="{FF2B5EF4-FFF2-40B4-BE49-F238E27FC236}">
                <a16:creationId xmlns:a16="http://schemas.microsoft.com/office/drawing/2014/main" id="{044640DE-5F3B-9B4B-B6A9-0E61D0D0573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270BF0F-2D22-804F-9487-E5341B1B7457}"/>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427498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E4CDF-735B-6740-BEFA-F7586EDC3D3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C528BCD-C750-FF4A-99A8-33A462F6B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80B3F8F3-B8CB-4246-ACEC-098407F63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BB270505-3448-9041-84D2-89696BB06BC2}"/>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6" name="Pladsholder til sidefod 5">
            <a:extLst>
              <a:ext uri="{FF2B5EF4-FFF2-40B4-BE49-F238E27FC236}">
                <a16:creationId xmlns:a16="http://schemas.microsoft.com/office/drawing/2014/main" id="{05AB61E0-FAC3-3948-8C4B-67D65B006D1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B829705-EF01-8A43-81D7-8FBC681CE564}"/>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352773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AAD25-925D-9049-9989-6DC73DD4662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8365959-48D5-7342-90FD-B5309B6B2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23673A1-6B0C-5540-88F1-14D179652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46825190-56EF-9246-BF17-C31D6AE7EAC9}"/>
              </a:ext>
            </a:extLst>
          </p:cNvPr>
          <p:cNvSpPr>
            <a:spLocks noGrp="1"/>
          </p:cNvSpPr>
          <p:nvPr>
            <p:ph type="dt" sz="half" idx="10"/>
          </p:nvPr>
        </p:nvSpPr>
        <p:spPr/>
        <p:txBody>
          <a:bodyPr/>
          <a:lstStyle/>
          <a:p>
            <a:fld id="{30634B83-D074-9143-8B32-7AAFC962AED5}" type="datetimeFigureOut">
              <a:rPr lang="da-DK" smtClean="0"/>
              <a:t>21.11.2022</a:t>
            </a:fld>
            <a:endParaRPr lang="da-DK"/>
          </a:p>
        </p:txBody>
      </p:sp>
      <p:sp>
        <p:nvSpPr>
          <p:cNvPr id="6" name="Pladsholder til sidefod 5">
            <a:extLst>
              <a:ext uri="{FF2B5EF4-FFF2-40B4-BE49-F238E27FC236}">
                <a16:creationId xmlns:a16="http://schemas.microsoft.com/office/drawing/2014/main" id="{2193C16F-6559-B842-A2D3-53AD099303C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EE90D0-A33A-A340-BA3B-870DECEE38EA}"/>
              </a:ext>
            </a:extLst>
          </p:cNvPr>
          <p:cNvSpPr>
            <a:spLocks noGrp="1"/>
          </p:cNvSpPr>
          <p:nvPr>
            <p:ph type="sldNum" sz="quarter" idx="12"/>
          </p:nvPr>
        </p:nvSpPr>
        <p:spPr/>
        <p:txBody>
          <a:bodyPr/>
          <a:lstStyle/>
          <a:p>
            <a:fld id="{EC4BEE49-E4D5-BF4A-8699-D1402E9E8654}" type="slidenum">
              <a:rPr lang="da-DK" smtClean="0"/>
              <a:t>‹nr.›</a:t>
            </a:fld>
            <a:endParaRPr lang="da-DK"/>
          </a:p>
        </p:txBody>
      </p:sp>
    </p:spTree>
    <p:extLst>
      <p:ext uri="{BB962C8B-B14F-4D97-AF65-F5344CB8AC3E}">
        <p14:creationId xmlns:p14="http://schemas.microsoft.com/office/powerpoint/2010/main" val="397240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954EF6C-26EB-CC4B-97DC-0459BCCB8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2BAEA58-8957-CE45-B3CF-51CA3B48D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E797050E-CD52-4D48-9123-389A5FF52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4B83-D074-9143-8B32-7AAFC962AED5}" type="datetimeFigureOut">
              <a:rPr lang="da-DK" smtClean="0"/>
              <a:t>21.11.2022</a:t>
            </a:fld>
            <a:endParaRPr lang="da-DK"/>
          </a:p>
        </p:txBody>
      </p:sp>
      <p:sp>
        <p:nvSpPr>
          <p:cNvPr id="5" name="Pladsholder til sidefod 4">
            <a:extLst>
              <a:ext uri="{FF2B5EF4-FFF2-40B4-BE49-F238E27FC236}">
                <a16:creationId xmlns:a16="http://schemas.microsoft.com/office/drawing/2014/main" id="{B5D28C18-961C-3446-AB0F-B30AA235C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29E6C7B-72A9-D94E-A40E-811B492A5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BEE49-E4D5-BF4A-8699-D1402E9E8654}" type="slidenum">
              <a:rPr lang="da-DK" smtClean="0"/>
              <a:t>‹nr.›</a:t>
            </a:fld>
            <a:endParaRPr lang="da-DK"/>
          </a:p>
        </p:txBody>
      </p:sp>
    </p:spTree>
    <p:extLst>
      <p:ext uri="{BB962C8B-B14F-4D97-AF65-F5344CB8AC3E}">
        <p14:creationId xmlns:p14="http://schemas.microsoft.com/office/powerpoint/2010/main" val="105828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Valgprogram: </a:t>
            </a:r>
          </a:p>
        </p:txBody>
      </p:sp>
      <p:pic>
        <p:nvPicPr>
          <p:cNvPr id="4" name="Billede 3"/>
          <p:cNvPicPr>
            <a:picLocks noChangeAspect="1"/>
          </p:cNvPicPr>
          <p:nvPr/>
        </p:nvPicPr>
        <p:blipFill>
          <a:blip r:embed="rId2"/>
          <a:stretch>
            <a:fillRect/>
          </a:stretch>
        </p:blipFill>
        <p:spPr>
          <a:xfrm>
            <a:off x="9853450" y="3644721"/>
            <a:ext cx="2146104" cy="3057257"/>
          </a:xfrm>
          <a:prstGeom prst="rect">
            <a:avLst/>
          </a:prstGeom>
        </p:spPr>
      </p:pic>
      <p:sp>
        <p:nvSpPr>
          <p:cNvPr id="3" name="Pladsholder til indhold 2"/>
          <p:cNvSpPr>
            <a:spLocks noGrp="1"/>
          </p:cNvSpPr>
          <p:nvPr>
            <p:ph idx="1"/>
          </p:nvPr>
        </p:nvSpPr>
        <p:spPr/>
        <p:txBody>
          <a:bodyPr>
            <a:normAutofit/>
          </a:bodyPr>
          <a:lstStyle/>
          <a:p>
            <a:r>
              <a:rPr lang="da-DK" dirty="0"/>
              <a:t>I skal nu på baggrund af jeres politiske research og viden om ideologier udarbejde et realistisk valgprogram for jeres eget parti med følgende opbygning:</a:t>
            </a:r>
          </a:p>
          <a:p>
            <a:pPr marL="514350" indent="-514350">
              <a:buFont typeface="+mj-lt"/>
              <a:buAutoNum type="arabicPeriod"/>
            </a:pPr>
            <a:r>
              <a:rPr lang="da-DK" dirty="0"/>
              <a:t>Vedtage 3 mærkesager.</a:t>
            </a:r>
          </a:p>
          <a:p>
            <a:pPr marL="514350" indent="-514350">
              <a:buFont typeface="+mj-lt"/>
              <a:buAutoNum type="arabicPeriod"/>
            </a:pPr>
            <a:r>
              <a:rPr lang="da-DK" dirty="0"/>
              <a:t>Handleplan og initiativer for hver mærkesag: Hvordan har jeres parti konkret tænkt sig at opfylde de 3 mærkesager?</a:t>
            </a:r>
          </a:p>
        </p:txBody>
      </p:sp>
    </p:spTree>
    <p:extLst>
      <p:ext uri="{BB962C8B-B14F-4D97-AF65-F5344CB8AC3E}">
        <p14:creationId xmlns:p14="http://schemas.microsoft.com/office/powerpoint/2010/main" val="87358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C7A13-A554-9D4D-A8B5-BB4B1B71BA7C}"/>
              </a:ext>
            </a:extLst>
          </p:cNvPr>
          <p:cNvSpPr>
            <a:spLocks noGrp="1"/>
          </p:cNvSpPr>
          <p:nvPr>
            <p:ph type="title"/>
          </p:nvPr>
        </p:nvSpPr>
        <p:spPr/>
        <p:txBody>
          <a:bodyPr/>
          <a:lstStyle/>
          <a:p>
            <a:r>
              <a:rPr lang="da-DK" dirty="0"/>
              <a:t>Valgkampen i det sociale medie</a:t>
            </a:r>
          </a:p>
        </p:txBody>
      </p:sp>
      <p:sp>
        <p:nvSpPr>
          <p:cNvPr id="3" name="Pladsholder til indhold 2">
            <a:extLst>
              <a:ext uri="{FF2B5EF4-FFF2-40B4-BE49-F238E27FC236}">
                <a16:creationId xmlns:a16="http://schemas.microsoft.com/office/drawing/2014/main" id="{63AAC623-A917-7E4C-B93D-663B38347CCC}"/>
              </a:ext>
            </a:extLst>
          </p:cNvPr>
          <p:cNvSpPr>
            <a:spLocks noGrp="1"/>
          </p:cNvSpPr>
          <p:nvPr>
            <p:ph idx="1"/>
          </p:nvPr>
        </p:nvSpPr>
        <p:spPr/>
        <p:txBody>
          <a:bodyPr/>
          <a:lstStyle/>
          <a:p>
            <a:r>
              <a:rPr lang="da-DK" dirty="0"/>
              <a:t>Valgkampen føres dels i klasselokalet men også på vores lukkede gruppe på </a:t>
            </a:r>
            <a:r>
              <a:rPr lang="da-DK" dirty="0" err="1"/>
              <a:t>facebook</a:t>
            </a:r>
            <a:r>
              <a:rPr lang="da-DK" dirty="0"/>
              <a:t>, hvor partierne kan profilere sig, skrive kritiske indlæg om andre politikker og diskutere forskellige emner:</a:t>
            </a:r>
          </a:p>
          <a:p>
            <a:r>
              <a:rPr lang="da-DK" dirty="0"/>
              <a:t>Alle partier skal arbejde med at lave gode/fængende opslag. Husk </a:t>
            </a:r>
            <a:r>
              <a:rPr lang="da-DK" dirty="0" err="1"/>
              <a:t>medialisering</a:t>
            </a:r>
            <a:r>
              <a:rPr lang="da-DK" dirty="0"/>
              <a:t>: </a:t>
            </a:r>
            <a:r>
              <a:rPr lang="da-DK" b="1" dirty="0"/>
              <a:t>Konflikt</a:t>
            </a:r>
            <a:r>
              <a:rPr lang="da-DK" dirty="0"/>
              <a:t>, </a:t>
            </a:r>
            <a:r>
              <a:rPr lang="da-DK" b="1" dirty="0"/>
              <a:t>identifikation</a:t>
            </a:r>
            <a:r>
              <a:rPr lang="da-DK" dirty="0"/>
              <a:t> og </a:t>
            </a:r>
            <a:r>
              <a:rPr lang="da-DK" b="1" dirty="0"/>
              <a:t>sensation</a:t>
            </a:r>
            <a:r>
              <a:rPr lang="da-DK" dirty="0"/>
              <a:t> er noget, der giver stor aktivitet på sociale medier. Lav både video og valgplakater!</a:t>
            </a:r>
          </a:p>
          <a:p>
            <a:endParaRPr lang="da-DK" dirty="0"/>
          </a:p>
        </p:txBody>
      </p:sp>
      <p:pic>
        <p:nvPicPr>
          <p:cNvPr id="4" name="Billede 3">
            <a:extLst>
              <a:ext uri="{FF2B5EF4-FFF2-40B4-BE49-F238E27FC236}">
                <a16:creationId xmlns:a16="http://schemas.microsoft.com/office/drawing/2014/main" id="{2ED9FDAA-C28D-1543-B077-CD5DE4CEE847}"/>
              </a:ext>
            </a:extLst>
          </p:cNvPr>
          <p:cNvPicPr>
            <a:picLocks noChangeAspect="1"/>
          </p:cNvPicPr>
          <p:nvPr/>
        </p:nvPicPr>
        <p:blipFill>
          <a:blip r:embed="rId2"/>
          <a:stretch>
            <a:fillRect/>
          </a:stretch>
        </p:blipFill>
        <p:spPr>
          <a:xfrm>
            <a:off x="4098109" y="4219864"/>
            <a:ext cx="2092036" cy="2092036"/>
          </a:xfrm>
          <a:prstGeom prst="rect">
            <a:avLst/>
          </a:prstGeom>
        </p:spPr>
      </p:pic>
    </p:spTree>
    <p:extLst>
      <p:ext uri="{BB962C8B-B14F-4D97-AF65-F5344CB8AC3E}">
        <p14:creationId xmlns:p14="http://schemas.microsoft.com/office/powerpoint/2010/main" val="290468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5883"/>
            <a:ext cx="10515600" cy="1325563"/>
          </a:xfrm>
        </p:spPr>
        <p:txBody>
          <a:bodyPr/>
          <a:lstStyle/>
          <a:p>
            <a:r>
              <a:rPr lang="da-DK" dirty="0"/>
              <a:t>Fordeling af roller til partipræsentation</a:t>
            </a:r>
          </a:p>
        </p:txBody>
      </p:sp>
      <p:sp>
        <p:nvSpPr>
          <p:cNvPr id="3" name="Pladsholder til indhold 2"/>
          <p:cNvSpPr>
            <a:spLocks noGrp="1"/>
          </p:cNvSpPr>
          <p:nvPr>
            <p:ph idx="1"/>
          </p:nvPr>
        </p:nvSpPr>
        <p:spPr>
          <a:xfrm>
            <a:off x="838200" y="1814867"/>
            <a:ext cx="10515600" cy="4351338"/>
          </a:xfrm>
        </p:spPr>
        <p:txBody>
          <a:bodyPr>
            <a:normAutofit/>
          </a:bodyPr>
          <a:lstStyle/>
          <a:p>
            <a:r>
              <a:rPr lang="da-DK" dirty="0"/>
              <a:t>Til partipræsentationen skal partigrupperne have uddelt følgende roller:</a:t>
            </a:r>
          </a:p>
          <a:p>
            <a:r>
              <a:rPr lang="da-DK" dirty="0"/>
              <a:t>1-2 partiledere: ”Politikeren” sætter sig grundigt ind i indholdet og er ansvarlig for formuleringen af politikken. </a:t>
            </a:r>
          </a:p>
          <a:p>
            <a:r>
              <a:rPr lang="da-DK" dirty="0"/>
              <a:t>1-2 </a:t>
            </a:r>
            <a:r>
              <a:rPr lang="da-DK" dirty="0" err="1"/>
              <a:t>spindoktorer</a:t>
            </a:r>
            <a:r>
              <a:rPr lang="da-DK" dirty="0"/>
              <a:t> der stiller 1 kritisk spørgsmål til hvert af de andre partier og hjælper politikerne </a:t>
            </a:r>
            <a:r>
              <a:rPr lang="da-DK" dirty="0">
                <a:sym typeface="Wingdings" pitchFamily="2" charset="2"/>
              </a:rPr>
              <a:t> I skal skrive artikler/opslag for jeres parti på Facebooksiden, </a:t>
            </a:r>
            <a:r>
              <a:rPr lang="da-DK" dirty="0" err="1">
                <a:sym typeface="Wingdings" pitchFamily="2" charset="2"/>
              </a:rPr>
              <a:t>explainers</a:t>
            </a:r>
            <a:r>
              <a:rPr lang="da-DK" dirty="0">
                <a:sym typeface="Wingdings" pitchFamily="2" charset="2"/>
              </a:rPr>
              <a:t>, </a:t>
            </a:r>
            <a:r>
              <a:rPr lang="da-DK" dirty="0" err="1">
                <a:sym typeface="Wingdings" pitchFamily="2" charset="2"/>
              </a:rPr>
              <a:t>twitter</a:t>
            </a:r>
            <a:endParaRPr lang="da-DK" dirty="0"/>
          </a:p>
          <a:p>
            <a:r>
              <a:rPr lang="da-DK" dirty="0"/>
              <a:t>1-2 ”journalister” der analyserer partiets mærkesager med henblik på at forstå indholdet </a:t>
            </a:r>
            <a:r>
              <a:rPr lang="da-DK" dirty="0">
                <a:sym typeface="Wingdings" pitchFamily="2" charset="2"/>
              </a:rPr>
              <a:t> I skal i lave interviews med de andre partier, som I offentliggør på Facebooksiden, </a:t>
            </a:r>
            <a:r>
              <a:rPr lang="da-DK" dirty="0" err="1">
                <a:sym typeface="Wingdings" pitchFamily="2" charset="2"/>
              </a:rPr>
              <a:t>explainers</a:t>
            </a:r>
            <a:r>
              <a:rPr lang="da-DK" dirty="0">
                <a:sym typeface="Wingdings" pitchFamily="2" charset="2"/>
              </a:rPr>
              <a:t>, </a:t>
            </a:r>
            <a:r>
              <a:rPr lang="da-DK" dirty="0" err="1">
                <a:sym typeface="Wingdings" pitchFamily="2" charset="2"/>
              </a:rPr>
              <a:t>twitter</a:t>
            </a:r>
            <a:endParaRPr lang="da-DK" dirty="0"/>
          </a:p>
        </p:txBody>
      </p:sp>
    </p:spTree>
    <p:extLst>
      <p:ext uri="{BB962C8B-B14F-4D97-AF65-F5344CB8AC3E}">
        <p14:creationId xmlns:p14="http://schemas.microsoft.com/office/powerpoint/2010/main" val="5702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Valgprogram og tale (Handout 3) 45 min</a:t>
            </a:r>
          </a:p>
        </p:txBody>
      </p:sp>
      <p:sp>
        <p:nvSpPr>
          <p:cNvPr id="3" name="Pladsholder til indhold 2"/>
          <p:cNvSpPr>
            <a:spLocks noGrp="1"/>
          </p:cNvSpPr>
          <p:nvPr>
            <p:ph idx="1"/>
          </p:nvPr>
        </p:nvSpPr>
        <p:spPr/>
        <p:txBody>
          <a:bodyPr/>
          <a:lstStyle/>
          <a:p>
            <a:pPr marL="514350" indent="-514350">
              <a:buFont typeface="+mj-lt"/>
              <a:buAutoNum type="arabicPeriod"/>
            </a:pPr>
            <a:r>
              <a:rPr lang="da-DK" dirty="0"/>
              <a:t>Vedtag valgprogram (2-3 mærkesager)</a:t>
            </a:r>
          </a:p>
          <a:p>
            <a:pPr marL="514350" indent="-514350">
              <a:buFont typeface="+mj-lt"/>
              <a:buAutoNum type="arabicPeriod"/>
            </a:pPr>
            <a:r>
              <a:rPr lang="da-DK" dirty="0"/>
              <a:t>Skriv tale</a:t>
            </a:r>
          </a:p>
          <a:p>
            <a:pPr marL="514350" indent="-514350">
              <a:buFont typeface="+mj-lt"/>
              <a:buAutoNum type="arabicPeriod"/>
            </a:pPr>
            <a:r>
              <a:rPr lang="da-DK" dirty="0"/>
              <a:t>2 politikere, 1-2 spindoktor og</a:t>
            </a:r>
            <a:br>
              <a:rPr lang="da-DK" dirty="0"/>
            </a:br>
            <a:r>
              <a:rPr lang="da-DK" dirty="0"/>
              <a:t> 1-2 journalister i hvert parti</a:t>
            </a:r>
          </a:p>
          <a:p>
            <a:pPr marL="514350" indent="-514350">
              <a:buFont typeface="+mj-lt"/>
              <a:buAutoNum type="arabicPeriod"/>
            </a:pPr>
            <a:r>
              <a:rPr lang="da-DK" dirty="0"/>
              <a:t>Send evt. </a:t>
            </a:r>
            <a:r>
              <a:rPr lang="da-DK" dirty="0" err="1"/>
              <a:t>spindoktorer</a:t>
            </a:r>
            <a:r>
              <a:rPr lang="da-DK" dirty="0"/>
              <a:t> ud til andre partier</a:t>
            </a:r>
          </a:p>
          <a:p>
            <a:pPr marL="514350" indent="-514350">
              <a:buFont typeface="+mj-lt"/>
              <a:buAutoNum type="arabicPeriod"/>
            </a:pPr>
            <a:r>
              <a:rPr lang="da-DK" dirty="0"/>
              <a:t>Skriv indlæg på Facebook</a:t>
            </a:r>
          </a:p>
          <a:p>
            <a:pPr marL="514350" indent="-514350">
              <a:buFont typeface="+mj-lt"/>
              <a:buAutoNum type="arabicPeriod"/>
            </a:pPr>
            <a:r>
              <a:rPr lang="da-DK" dirty="0"/>
              <a:t>Spin, </a:t>
            </a:r>
            <a:r>
              <a:rPr lang="da-DK" dirty="0" err="1"/>
              <a:t>Primeing</a:t>
            </a:r>
            <a:r>
              <a:rPr lang="da-DK" dirty="0"/>
              <a:t>, </a:t>
            </a:r>
            <a:r>
              <a:rPr lang="da-DK" dirty="0" err="1"/>
              <a:t>Framing</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526" y="1183113"/>
            <a:ext cx="3009900" cy="3409950"/>
          </a:xfrm>
          <a:prstGeom prst="rect">
            <a:avLst/>
          </a:prstGeom>
        </p:spPr>
      </p:pic>
    </p:spTree>
    <p:extLst>
      <p:ext uri="{BB962C8B-B14F-4D97-AF65-F5344CB8AC3E}">
        <p14:creationId xmlns:p14="http://schemas.microsoft.com/office/powerpoint/2010/main" val="165540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Det er ikke nok at have en politik… politik skal også kommunikeres og formidles!</a:t>
            </a:r>
          </a:p>
        </p:txBody>
      </p:sp>
      <p:sp>
        <p:nvSpPr>
          <p:cNvPr id="3" name="Pladsholder til indhold 2"/>
          <p:cNvSpPr>
            <a:spLocks noGrp="1"/>
          </p:cNvSpPr>
          <p:nvPr>
            <p:ph idx="1"/>
          </p:nvPr>
        </p:nvSpPr>
        <p:spPr/>
        <p:txBody>
          <a:bodyPr>
            <a:normAutofit/>
          </a:bodyPr>
          <a:lstStyle/>
          <a:p>
            <a:r>
              <a:rPr lang="da-DK" dirty="0"/>
              <a:t>På baggrund af partiets valgprogram skal i skrive en sammenhængende valgtale, som holdes i partipræsentationen. </a:t>
            </a:r>
          </a:p>
          <a:p>
            <a:pPr marL="0" indent="0">
              <a:buNone/>
            </a:pPr>
            <a:endParaRPr lang="da-DK" dirty="0"/>
          </a:p>
        </p:txBody>
      </p:sp>
      <p:pic>
        <p:nvPicPr>
          <p:cNvPr id="4" name="Billede 3">
            <a:extLst>
              <a:ext uri="{FF2B5EF4-FFF2-40B4-BE49-F238E27FC236}">
                <a16:creationId xmlns:a16="http://schemas.microsoft.com/office/drawing/2014/main" id="{AB4D25DA-A57E-4A4E-BF6D-62310AF083B3}"/>
              </a:ext>
            </a:extLst>
          </p:cNvPr>
          <p:cNvPicPr>
            <a:picLocks noChangeAspect="1"/>
          </p:cNvPicPr>
          <p:nvPr/>
        </p:nvPicPr>
        <p:blipFill>
          <a:blip r:embed="rId2"/>
          <a:stretch>
            <a:fillRect/>
          </a:stretch>
        </p:blipFill>
        <p:spPr>
          <a:xfrm>
            <a:off x="3820160" y="2823668"/>
            <a:ext cx="6094158" cy="4034332"/>
          </a:xfrm>
          <a:prstGeom prst="rect">
            <a:avLst/>
          </a:prstGeom>
        </p:spPr>
      </p:pic>
    </p:spTree>
    <p:extLst>
      <p:ext uri="{BB962C8B-B14F-4D97-AF65-F5344CB8AC3E}">
        <p14:creationId xmlns:p14="http://schemas.microsoft.com/office/powerpoint/2010/main" val="428061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Kommunikation af politiske budskaber</a:t>
            </a:r>
          </a:p>
        </p:txBody>
      </p:sp>
      <p:sp>
        <p:nvSpPr>
          <p:cNvPr id="3" name="Pladsholder til indhold 2"/>
          <p:cNvSpPr>
            <a:spLocks noGrp="1"/>
          </p:cNvSpPr>
          <p:nvPr>
            <p:ph idx="1"/>
          </p:nvPr>
        </p:nvSpPr>
        <p:spPr/>
        <p:txBody>
          <a:bodyPr>
            <a:normAutofit/>
          </a:bodyPr>
          <a:lstStyle/>
          <a:p>
            <a:r>
              <a:rPr lang="da-DK" dirty="0"/>
              <a:t>Du er politiker og du vil gerne ud med dine holdninger/mærkesager…</a:t>
            </a:r>
          </a:p>
          <a:p>
            <a:r>
              <a:rPr lang="da-DK" dirty="0"/>
              <a:t>Hvilke sproglige virkemidler kan du gøre brug af??</a:t>
            </a:r>
          </a:p>
          <a:p>
            <a:r>
              <a:rPr lang="da-DK" dirty="0"/>
              <a:t>Korte, klare og præcise mærkesager kommunikeret i korte, klare og præcise formuleringer.</a:t>
            </a:r>
          </a:p>
          <a:p>
            <a:r>
              <a:rPr lang="da-DK" dirty="0"/>
              <a:t>Argumentation hvor påstande begrundes med ideologiske antagelser. </a:t>
            </a:r>
          </a:p>
          <a:p>
            <a:r>
              <a:rPr lang="da-DK" dirty="0"/>
              <a:t>1 Slogan der er fangende og rammende!</a:t>
            </a:r>
          </a:p>
          <a:p>
            <a:r>
              <a:rPr lang="da-DK" dirty="0"/>
              <a:t>”Yes </a:t>
            </a:r>
            <a:r>
              <a:rPr lang="da-DK" dirty="0" err="1"/>
              <a:t>We</a:t>
            </a:r>
            <a:r>
              <a:rPr lang="da-DK" dirty="0"/>
              <a:t> Can” eller ”Det Danmark du kender”</a:t>
            </a:r>
          </a:p>
        </p:txBody>
      </p:sp>
    </p:spTree>
    <p:extLst>
      <p:ext uri="{BB962C8B-B14F-4D97-AF65-F5344CB8AC3E}">
        <p14:creationId xmlns:p14="http://schemas.microsoft.com/office/powerpoint/2010/main" val="68214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1062B-3FB2-0F4B-B5BE-47FA39EE5A0F}"/>
              </a:ext>
            </a:extLst>
          </p:cNvPr>
          <p:cNvSpPr>
            <a:spLocks noGrp="1"/>
          </p:cNvSpPr>
          <p:nvPr>
            <p:ph type="title"/>
          </p:nvPr>
        </p:nvSpPr>
        <p:spPr/>
        <p:txBody>
          <a:bodyPr/>
          <a:lstStyle/>
          <a:p>
            <a:r>
              <a:rPr lang="da-DK" b="1" dirty="0"/>
              <a:t>DE TRE APPELFORMER</a:t>
            </a:r>
            <a:br>
              <a:rPr lang="da-DK" dirty="0"/>
            </a:br>
            <a:endParaRPr lang="da-DK" dirty="0"/>
          </a:p>
        </p:txBody>
      </p:sp>
      <p:sp>
        <p:nvSpPr>
          <p:cNvPr id="4" name="Rektangel 3">
            <a:extLst>
              <a:ext uri="{FF2B5EF4-FFF2-40B4-BE49-F238E27FC236}">
                <a16:creationId xmlns:a16="http://schemas.microsoft.com/office/drawing/2014/main" id="{395E0F44-5B03-C941-B064-68469F1CE0A4}"/>
              </a:ext>
            </a:extLst>
          </p:cNvPr>
          <p:cNvSpPr/>
          <p:nvPr/>
        </p:nvSpPr>
        <p:spPr>
          <a:xfrm>
            <a:off x="5977217" y="3244334"/>
            <a:ext cx="237566" cy="369332"/>
          </a:xfrm>
          <a:prstGeom prst="rect">
            <a:avLst/>
          </a:prstGeom>
        </p:spPr>
        <p:txBody>
          <a:bodyPr wrap="none">
            <a:spAutoFit/>
          </a:bodyPr>
          <a:lstStyle/>
          <a:p>
            <a:r>
              <a:rPr lang="da-DK" dirty="0"/>
              <a:t> </a:t>
            </a:r>
          </a:p>
        </p:txBody>
      </p:sp>
      <p:graphicFrame>
        <p:nvGraphicFramePr>
          <p:cNvPr id="6" name="Diagram 5">
            <a:extLst>
              <a:ext uri="{FF2B5EF4-FFF2-40B4-BE49-F238E27FC236}">
                <a16:creationId xmlns:a16="http://schemas.microsoft.com/office/drawing/2014/main" id="{5E992C2E-646D-9D44-BAAD-6EA82997FA1F}"/>
              </a:ext>
            </a:extLst>
          </p:cNvPr>
          <p:cNvGraphicFramePr/>
          <p:nvPr>
            <p:extLst/>
          </p:nvPr>
        </p:nvGraphicFramePr>
        <p:xfrm>
          <a:off x="1800352" y="12473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16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134CF-CAD8-4F4E-8373-CA6C0315B05B}"/>
              </a:ext>
            </a:extLst>
          </p:cNvPr>
          <p:cNvSpPr>
            <a:spLocks noGrp="1"/>
          </p:cNvSpPr>
          <p:nvPr>
            <p:ph type="title"/>
          </p:nvPr>
        </p:nvSpPr>
        <p:spPr/>
        <p:txBody>
          <a:bodyPr/>
          <a:lstStyle/>
          <a:p>
            <a:r>
              <a:rPr lang="da-DK" dirty="0"/>
              <a:t>Gode råd til Logos</a:t>
            </a:r>
          </a:p>
        </p:txBody>
      </p:sp>
      <p:sp>
        <p:nvSpPr>
          <p:cNvPr id="3" name="Pladsholder til indhold 2">
            <a:extLst>
              <a:ext uri="{FF2B5EF4-FFF2-40B4-BE49-F238E27FC236}">
                <a16:creationId xmlns:a16="http://schemas.microsoft.com/office/drawing/2014/main" id="{C11B84E2-629B-CC49-AA6A-D46DA8D64182}"/>
              </a:ext>
            </a:extLst>
          </p:cNvPr>
          <p:cNvSpPr>
            <a:spLocks noGrp="1"/>
          </p:cNvSpPr>
          <p:nvPr>
            <p:ph idx="1"/>
          </p:nvPr>
        </p:nvSpPr>
        <p:spPr/>
        <p:txBody>
          <a:bodyPr/>
          <a:lstStyle/>
          <a:p>
            <a:r>
              <a:rPr lang="da-DK" b="1" dirty="0"/>
              <a:t>Logos</a:t>
            </a:r>
            <a:endParaRPr lang="da-DK" dirty="0"/>
          </a:p>
          <a:p>
            <a:pPr fontAlgn="base"/>
            <a:r>
              <a:rPr lang="da-DK" dirty="0"/>
              <a:t>Hold dig til kendsgerninger</a:t>
            </a:r>
          </a:p>
          <a:p>
            <a:pPr fontAlgn="base"/>
            <a:r>
              <a:rPr lang="da-DK" dirty="0"/>
              <a:t>Vær saglig og objektiv</a:t>
            </a:r>
          </a:p>
          <a:p>
            <a:pPr fontAlgn="base"/>
            <a:r>
              <a:rPr lang="da-DK" dirty="0"/>
              <a:t>Vælg neutrale ord</a:t>
            </a:r>
          </a:p>
          <a:p>
            <a:pPr fontAlgn="base"/>
            <a:r>
              <a:rPr lang="da-DK" dirty="0"/>
              <a:t>Optræd behersket og afdæmpet. </a:t>
            </a:r>
          </a:p>
          <a:p>
            <a:pPr fontAlgn="base"/>
            <a:r>
              <a:rPr lang="da-DK" dirty="0"/>
              <a:t>Gør sagen klar ved fx at anvende udtryk som: “Der er to grunde til, at…”, “Undersøgelser har vist, at…” m.fl.</a:t>
            </a:r>
          </a:p>
          <a:p>
            <a:endParaRPr lang="da-DK" dirty="0"/>
          </a:p>
        </p:txBody>
      </p:sp>
    </p:spTree>
    <p:extLst>
      <p:ext uri="{BB962C8B-B14F-4D97-AF65-F5344CB8AC3E}">
        <p14:creationId xmlns:p14="http://schemas.microsoft.com/office/powerpoint/2010/main" val="318891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3A60F-4009-F240-8018-CC5B04D5908E}"/>
              </a:ext>
            </a:extLst>
          </p:cNvPr>
          <p:cNvSpPr>
            <a:spLocks noGrp="1"/>
          </p:cNvSpPr>
          <p:nvPr>
            <p:ph type="title"/>
          </p:nvPr>
        </p:nvSpPr>
        <p:spPr/>
        <p:txBody>
          <a:bodyPr/>
          <a:lstStyle/>
          <a:p>
            <a:r>
              <a:rPr lang="da-DK" dirty="0"/>
              <a:t>Gode råd til Patos</a:t>
            </a:r>
          </a:p>
        </p:txBody>
      </p:sp>
      <p:sp>
        <p:nvSpPr>
          <p:cNvPr id="3" name="Pladsholder til indhold 2">
            <a:extLst>
              <a:ext uri="{FF2B5EF4-FFF2-40B4-BE49-F238E27FC236}">
                <a16:creationId xmlns:a16="http://schemas.microsoft.com/office/drawing/2014/main" id="{6B1F1E60-7741-0943-8344-08FDFF9506B0}"/>
              </a:ext>
            </a:extLst>
          </p:cNvPr>
          <p:cNvSpPr>
            <a:spLocks noGrp="1"/>
          </p:cNvSpPr>
          <p:nvPr>
            <p:ph idx="1"/>
          </p:nvPr>
        </p:nvSpPr>
        <p:spPr/>
        <p:txBody>
          <a:bodyPr/>
          <a:lstStyle/>
          <a:p>
            <a:pPr fontAlgn="base"/>
            <a:r>
              <a:rPr lang="da-DK" dirty="0"/>
              <a:t>Vær engageret</a:t>
            </a:r>
          </a:p>
          <a:p>
            <a:pPr fontAlgn="base"/>
            <a:r>
              <a:rPr lang="da-DK" dirty="0"/>
              <a:t>Vælg værdiladede ord</a:t>
            </a:r>
          </a:p>
          <a:p>
            <a:pPr fontAlgn="base"/>
            <a:r>
              <a:rPr lang="da-DK" dirty="0"/>
              <a:t>Anvend et levende kropssprog (uden at overdrive)</a:t>
            </a:r>
          </a:p>
          <a:p>
            <a:pPr fontAlgn="base"/>
            <a:r>
              <a:rPr lang="da-DK" dirty="0"/>
              <a:t>Brug eksempler som taler til tilhørernes følelser</a:t>
            </a:r>
          </a:p>
          <a:p>
            <a:pPr fontAlgn="base"/>
            <a:r>
              <a:rPr lang="da-DK" dirty="0"/>
              <a:t>Få tilhørerne til at føle, at det drejer sig om deres liv: “I ved jo godt, at…”, “I kan gøre en forskel…”</a:t>
            </a:r>
          </a:p>
          <a:p>
            <a:endParaRPr lang="da-DK" dirty="0"/>
          </a:p>
        </p:txBody>
      </p:sp>
    </p:spTree>
    <p:extLst>
      <p:ext uri="{BB962C8B-B14F-4D97-AF65-F5344CB8AC3E}">
        <p14:creationId xmlns:p14="http://schemas.microsoft.com/office/powerpoint/2010/main" val="14068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32528-ED1F-1C4A-A9F3-D5EEE64C25D9}"/>
              </a:ext>
            </a:extLst>
          </p:cNvPr>
          <p:cNvSpPr>
            <a:spLocks noGrp="1"/>
          </p:cNvSpPr>
          <p:nvPr>
            <p:ph type="title"/>
          </p:nvPr>
        </p:nvSpPr>
        <p:spPr/>
        <p:txBody>
          <a:bodyPr/>
          <a:lstStyle/>
          <a:p>
            <a:r>
              <a:rPr lang="da-DK" dirty="0"/>
              <a:t>Gode råd til Etos</a:t>
            </a:r>
          </a:p>
        </p:txBody>
      </p:sp>
      <p:sp>
        <p:nvSpPr>
          <p:cNvPr id="3" name="Pladsholder til indhold 2">
            <a:extLst>
              <a:ext uri="{FF2B5EF4-FFF2-40B4-BE49-F238E27FC236}">
                <a16:creationId xmlns:a16="http://schemas.microsoft.com/office/drawing/2014/main" id="{D6F0C39C-2AC6-9E4B-91FB-0CB3B39AE72D}"/>
              </a:ext>
            </a:extLst>
          </p:cNvPr>
          <p:cNvSpPr>
            <a:spLocks noGrp="1"/>
          </p:cNvSpPr>
          <p:nvPr>
            <p:ph idx="1"/>
          </p:nvPr>
        </p:nvSpPr>
        <p:spPr/>
        <p:txBody>
          <a:bodyPr/>
          <a:lstStyle/>
          <a:p>
            <a:pPr fontAlgn="base"/>
            <a:r>
              <a:rPr lang="da-DK" dirty="0"/>
              <a:t>Vær dig selv</a:t>
            </a:r>
          </a:p>
          <a:p>
            <a:pPr fontAlgn="base"/>
            <a:r>
              <a:rPr lang="da-DK" dirty="0"/>
              <a:t>Brug eksempler og egne erfaringer</a:t>
            </a:r>
          </a:p>
          <a:p>
            <a:pPr fontAlgn="base"/>
            <a:r>
              <a:rPr lang="da-DK" dirty="0"/>
              <a:t>Hold øjenkontakt</a:t>
            </a:r>
          </a:p>
          <a:p>
            <a:pPr fontAlgn="base"/>
            <a:r>
              <a:rPr lang="da-DK" dirty="0"/>
              <a:t>Vis interesse og respekt </a:t>
            </a:r>
          </a:p>
          <a:p>
            <a:pPr fontAlgn="base"/>
            <a:r>
              <a:rPr lang="da-DK" dirty="0"/>
              <a:t>Undgå at virke useriøs - hold dig til sagen</a:t>
            </a:r>
          </a:p>
          <a:p>
            <a:pPr fontAlgn="base"/>
            <a:r>
              <a:rPr lang="da-DK" dirty="0"/>
              <a:t>Vær nuanceret</a:t>
            </a:r>
          </a:p>
          <a:p>
            <a:pPr fontAlgn="base"/>
            <a:r>
              <a:rPr lang="da-DK" dirty="0"/>
              <a:t>Vind tillid ved at anvende udtryk som: “Som jeg selv har erfaret fra mit eget liv, så…”</a:t>
            </a:r>
          </a:p>
          <a:p>
            <a:endParaRPr lang="da-DK" dirty="0"/>
          </a:p>
        </p:txBody>
      </p:sp>
    </p:spTree>
    <p:extLst>
      <p:ext uri="{BB962C8B-B14F-4D97-AF65-F5344CB8AC3E}">
        <p14:creationId xmlns:p14="http://schemas.microsoft.com/office/powerpoint/2010/main" val="111499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Helle Thorning Schmidts nytårstale:</a:t>
            </a:r>
          </a:p>
        </p:txBody>
      </p:sp>
      <p:sp>
        <p:nvSpPr>
          <p:cNvPr id="3" name="Pladsholder til indhold 2"/>
          <p:cNvSpPr>
            <a:spLocks noGrp="1"/>
          </p:cNvSpPr>
          <p:nvPr>
            <p:ph idx="1"/>
          </p:nvPr>
        </p:nvSpPr>
        <p:spPr/>
        <p:txBody>
          <a:bodyPr/>
          <a:lstStyle/>
          <a:p>
            <a:pPr marL="0" indent="0">
              <a:buNone/>
            </a:pPr>
            <a:r>
              <a:rPr lang="da-DK" i="1" dirty="0"/>
              <a:t>”Hvad med de flygtninge og indvandrere, der har været her i 5 eller 10 år – måske længere? Men som stadig ikke forsørger sig selv. Måske har de manglet viljen. Måske blev der ikke stillet de rigtige krav. Måske har de ikke fået chancen. Den skal de have nu. Jeg er vokset op på Københavns Vestegn. Dengang i 70’erne kom der mange indvandrere til Danmark. Og jeg har set, hvad det betyder, om man har et arbejde eller ej.”</a:t>
            </a:r>
          </a:p>
          <a:p>
            <a:pPr marL="0" indent="0">
              <a:buNone/>
            </a:pPr>
            <a:endParaRPr lang="da-DK" i="1" dirty="0"/>
          </a:p>
        </p:txBody>
      </p:sp>
    </p:spTree>
    <p:extLst>
      <p:ext uri="{BB962C8B-B14F-4D97-AF65-F5344CB8AC3E}">
        <p14:creationId xmlns:p14="http://schemas.microsoft.com/office/powerpoint/2010/main" val="367480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Uddrag fra Lars Lykkes Nytårstale 2018:</a:t>
            </a:r>
          </a:p>
        </p:txBody>
      </p:sp>
      <p:sp>
        <p:nvSpPr>
          <p:cNvPr id="3" name="Pladsholder til indhold 2"/>
          <p:cNvSpPr>
            <a:spLocks noGrp="1"/>
          </p:cNvSpPr>
          <p:nvPr>
            <p:ph idx="1"/>
          </p:nvPr>
        </p:nvSpPr>
        <p:spPr/>
        <p:txBody>
          <a:bodyPr/>
          <a:lstStyle/>
          <a:p>
            <a:pPr marL="0" indent="0">
              <a:buNone/>
            </a:pPr>
            <a:r>
              <a:rPr lang="da-DK" dirty="0"/>
              <a:t>Danmark er ikke et perfekt sted. Men vi bor på en dejlig plet på kloden. En af de bedste i verden, og det, tror jeg, hænger sammen med, at vi har stor frihed til at leve vores liv. Leve vores liv, som vi vil. I respekt for fællesskabet. At vi kan tale sammen. Selv om vi er forskellige.</a:t>
            </a:r>
          </a:p>
          <a:p>
            <a:pPr marL="0" indent="0">
              <a:buNone/>
            </a:pPr>
            <a:r>
              <a:rPr lang="da-DK" dirty="0"/>
              <a:t>At vi kan forfølge egne drømme. Og samtidig tager ansvar for dem, der ikke får deres opfyldt. At vi har netop den balance mellem frihed og tryghed. Her ved indgangen til det nye år går det godt i Danmark.</a:t>
            </a:r>
            <a:endParaRPr lang="da-DK" i="1" dirty="0"/>
          </a:p>
        </p:txBody>
      </p:sp>
    </p:spTree>
    <p:extLst>
      <p:ext uri="{BB962C8B-B14F-4D97-AF65-F5344CB8AC3E}">
        <p14:creationId xmlns:p14="http://schemas.microsoft.com/office/powerpoint/2010/main" val="2275921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810</Words>
  <Application>Microsoft Macintosh PowerPoint</Application>
  <PresentationFormat>Widescreen</PresentationFormat>
  <Paragraphs>71</Paragraphs>
  <Slides>12</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Arial</vt:lpstr>
      <vt:lpstr>Calibri</vt:lpstr>
      <vt:lpstr>Calibri Light</vt:lpstr>
      <vt:lpstr>Wingdings</vt:lpstr>
      <vt:lpstr>Office-tema</vt:lpstr>
      <vt:lpstr>Valgprogram: </vt:lpstr>
      <vt:lpstr>Det er ikke nok at have en politik… politik skal også kommunikeres og formidles!</vt:lpstr>
      <vt:lpstr>Kommunikation af politiske budskaber</vt:lpstr>
      <vt:lpstr>DE TRE APPELFORMER </vt:lpstr>
      <vt:lpstr>Gode råd til Logos</vt:lpstr>
      <vt:lpstr>Gode råd til Patos</vt:lpstr>
      <vt:lpstr>Gode råd til Etos</vt:lpstr>
      <vt:lpstr>Helle Thorning Schmidts nytårstale:</vt:lpstr>
      <vt:lpstr>Uddrag fra Lars Lykkes Nytårstale 2018:</vt:lpstr>
      <vt:lpstr>Valgkampen i det sociale medie</vt:lpstr>
      <vt:lpstr>Fordeling af roller til partipræsentation</vt:lpstr>
      <vt:lpstr>Valgprogram og tale (Handout 3) 45 min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Valgprogram: </dc:title>
  <dc:creator>Hans Peter Søgård Andersen</dc:creator>
  <cp:lastModifiedBy>Hans Peter Søgård Andersen</cp:lastModifiedBy>
  <cp:revision>1</cp:revision>
  <dcterms:created xsi:type="dcterms:W3CDTF">2022-11-21T07:51:53Z</dcterms:created>
  <dcterms:modified xsi:type="dcterms:W3CDTF">2022-11-21T07:52:21Z</dcterms:modified>
</cp:coreProperties>
</file>