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"/>
  </p:notesMasterIdLst>
  <p:sldIdLst>
    <p:sldId id="292" r:id="rId2"/>
    <p:sldId id="306" r:id="rId3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641"/>
    <p:restoredTop sz="96341"/>
  </p:normalViewPr>
  <p:slideViewPr>
    <p:cSldViewPr snapToGrid="0" snapToObjects="1">
      <p:cViewPr varScale="1">
        <p:scale>
          <a:sx n="123" d="100"/>
          <a:sy n="123" d="100"/>
        </p:scale>
        <p:origin x="552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C491FE-184C-3841-AFED-4743A1255267}" type="datetimeFigureOut">
              <a:rPr lang="da-DK" smtClean="0"/>
              <a:t>21.11.2022</a:t>
            </a:fld>
            <a:endParaRPr lang="da-DK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da-DK"/>
              <a:t>Rediger teksttypografien i masteren
Andet niveau
Tredje niveau
Fjerde niveau
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675611-99DD-2A4B-91B5-8547E01CD80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8089096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A80CD4-1207-AC4A-A3B6-F088FAD1A10C}" type="slidenum">
              <a:rPr lang="da-DK" smtClean="0"/>
              <a:t>2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8710414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BA95D89-36F0-E745-9C20-FB1B812C278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D3506520-941D-7546-8C3A-19AA7D1AED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9063549C-7078-754A-87DD-47D5A82C4A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4F7C03-6766-DC41-BF9B-63932460F8DB}" type="datetimeFigureOut">
              <a:rPr lang="da-DK" smtClean="0"/>
              <a:t>21.11.2022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F0349AEB-367A-7D43-81A4-2F30E16051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B5ABD0B9-608F-3645-B5F7-85A2ED917A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0CC38-580A-3343-BE27-31E12D47120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0924237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0EA6579-DAB5-0D4B-82BB-D2ADE62D33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1AB12829-21C2-8845-9327-513A5C06753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da-DK"/>
              <a:t>Rediger teksttypografien i masteren
Andet niveau
Tredje niveau
Fjerde niveau
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29461614-20FA-B943-BB8C-8A1EF8BCC9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4F7C03-6766-DC41-BF9B-63932460F8DB}" type="datetimeFigureOut">
              <a:rPr lang="da-DK" smtClean="0"/>
              <a:t>21.11.2022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61C7F0DA-9391-4840-9C43-389CFC58D4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2D2F58ED-4313-5541-A92D-6F14EBD585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0CC38-580A-3343-BE27-31E12D47120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6501439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5061C2E3-33B3-1F41-A7DC-436A7DD730D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FD614025-95DB-B246-B34B-32FE83E382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r>
              <a:rPr lang="da-DK"/>
              <a:t>Rediger teksttypografien i masteren
Andet niveau
Tredje niveau
Fjerde niveau
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F2CCBC86-D43A-4845-B677-3F6A4E9A45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4F7C03-6766-DC41-BF9B-63932460F8DB}" type="datetimeFigureOut">
              <a:rPr lang="da-DK" smtClean="0"/>
              <a:t>21.11.2022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B8B7E5E2-8E69-6749-9E67-FEF0A14A82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8421D86F-0B5A-8B42-9E0E-B74CC920F2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0CC38-580A-3343-BE27-31E12D47120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1797603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A6BA2B2-FD61-8F45-8AC1-55378F10DE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8489B627-8F58-2A44-9162-A51669F1FE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/>
              <a:t>Rediger teksttypografien i masteren
Andet niveau
Tredje niveau
Fjerde niveau
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9BF4A429-F383-D043-BB90-CA4F638767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4F7C03-6766-DC41-BF9B-63932460F8DB}" type="datetimeFigureOut">
              <a:rPr lang="da-DK" smtClean="0"/>
              <a:t>21.11.2022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68BDA919-E327-0049-A43E-2A0FE68798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6EA4B85D-9F4F-5848-887B-5AC2349160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0CC38-580A-3343-BE27-31E12D47120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0137677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33D6F2B-32DC-144F-BCD1-37A56B6F93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9BC363BE-48F0-8944-8A43-9EF8DFB400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a-DK"/>
              <a:t>Rediger teksttypografien i masteren
Andet niveau
Tredje niveau
Fjerde niveau
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CFE2A806-CE6B-8542-857D-4B9E2A75A4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4F7C03-6766-DC41-BF9B-63932460F8DB}" type="datetimeFigureOut">
              <a:rPr lang="da-DK" smtClean="0"/>
              <a:t>21.11.2022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0E25F748-C8A1-014D-BA8B-29449E8054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FE7CBEA2-AE62-1349-A1AC-8E96C8365F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0CC38-580A-3343-BE27-31E12D47120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1772060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FF29D4C-3FFB-194F-9BBF-63F2DDC92C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5C5E12CE-36E4-874D-947E-D619F4796CF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r>
              <a:rPr lang="da-DK"/>
              <a:t>Rediger teksttypografien i masteren
Andet niveau
Tredje niveau
Fjerde niveau
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CFE046ED-7E15-E24A-B664-6120BE0C1FB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r>
              <a:rPr lang="da-DK"/>
              <a:t>Rediger teksttypografien i masteren
Andet niveau
Tredje niveau
Fjerde niveau
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5A137ADA-BD5D-9840-A7D1-B57F539778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4F7C03-6766-DC41-BF9B-63932460F8DB}" type="datetimeFigureOut">
              <a:rPr lang="da-DK" smtClean="0"/>
              <a:t>21.11.2022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A81FBDB0-0E39-7942-B87D-1DA3F2EE5F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B19D50AC-2BF6-5241-923C-729AACD920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0CC38-580A-3343-BE27-31E12D47120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8299400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53C5AF0-72A0-9A43-913F-13D58ED383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D4263A7A-C917-704D-960E-33CBF75896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da-DK"/>
              <a:t>Rediger teksttypografien i masteren
Andet niveau
Tredje niveau
Fjerde niveau
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A32ED954-F8F4-0B49-87B7-0E520C672D1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r>
              <a:rPr lang="da-DK"/>
              <a:t>Rediger teksttypografien i masteren
Andet niveau
Tredje niveau
Fjerde niveau
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4C7077BA-3D48-F74E-B7EB-5362DA81A4E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da-DK"/>
              <a:t>Rediger teksttypografien i masteren
Andet niveau
Tredje niveau
Fjerde niveau
Femte niveau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C4B22258-4784-9144-8327-A7DE8303CDC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r>
              <a:rPr lang="da-DK"/>
              <a:t>Rediger teksttypografien i masteren
Andet niveau
Tredje niveau
Fjerde niveau
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91B4E464-9A8D-154A-A6E9-C46A6ABC8C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4F7C03-6766-DC41-BF9B-63932460F8DB}" type="datetimeFigureOut">
              <a:rPr lang="da-DK" smtClean="0"/>
              <a:t>21.11.2022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772596DD-277D-3E4D-B046-972FE40621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B221D390-99C7-5B44-BBAD-C9C5A69930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0CC38-580A-3343-BE27-31E12D47120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0150485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7C378B1-4DFA-2842-915A-F537E3038E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773E14BB-FD32-114C-927E-411BB5E810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4F7C03-6766-DC41-BF9B-63932460F8DB}" type="datetimeFigureOut">
              <a:rPr lang="da-DK" smtClean="0"/>
              <a:t>21.11.2022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9FBC3211-6EC4-3342-8E5A-3347088F43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B9C66FF1-428D-BF42-80F9-00CC878671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0CC38-580A-3343-BE27-31E12D47120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6623011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29C7DF24-ADF9-E94D-8D85-9B2E0FA856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4F7C03-6766-DC41-BF9B-63932460F8DB}" type="datetimeFigureOut">
              <a:rPr lang="da-DK" smtClean="0"/>
              <a:t>21.11.2022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D3C33489-5B0F-2541-BEA6-092B03600F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58E32DFE-7E16-994D-A937-D3B088D203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0CC38-580A-3343-BE27-31E12D47120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4420129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9A2C970-4BEC-944C-9D2A-3561DCAEFE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B67E598-41DA-704B-A06F-FAD20F3FE3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da-DK"/>
              <a:t>Rediger teksttypografien i masteren
Andet niveau
Tredje niveau
Fjerde niveau
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2DA9E700-0420-CA40-9D07-ADC0A811988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da-DK"/>
              <a:t>Rediger teksttypografien i masteren
Andet niveau
Tredje niveau
Fjerde niveau
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291AC07E-D663-0641-B5FE-90712BF7F7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4F7C03-6766-DC41-BF9B-63932460F8DB}" type="datetimeFigureOut">
              <a:rPr lang="da-DK" smtClean="0"/>
              <a:t>21.11.2022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60831C05-F91B-B04B-A457-AA0D3D0F9F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63D15ECD-E30E-CF44-B6AF-EE4C1DC6DE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0CC38-580A-3343-BE27-31E12D47120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3749564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9BAC1DC-926B-DC4C-B4BD-9292F685E2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B0AF3A07-B5E1-7045-80C1-4ED3DBD6C20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FBD60BCC-4853-9F43-8499-6569F8DBAB6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da-DK"/>
              <a:t>Rediger teksttypografien i masteren
Andet niveau
Tredje niveau
Fjerde niveau
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A743A851-0678-E44B-804C-61E07D615F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4F7C03-6766-DC41-BF9B-63932460F8DB}" type="datetimeFigureOut">
              <a:rPr lang="da-DK" smtClean="0"/>
              <a:t>21.11.2022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5498D20E-7A79-284A-9F3E-CD36C12261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8AFF631F-4471-A24A-96F9-402711F727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0CC38-580A-3343-BE27-31E12D47120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4182725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2449BBF6-5B95-E740-A407-6B70024530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EE8BDFE8-D4FD-BD42-9F9A-269131116C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da-DK"/>
              <a:t>Rediger teksttypografien i masteren
Andet niveau
Tredje niveau
Fjerde niveau
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0A3A6486-E32C-634C-8FDC-DF7C8000C03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4F7C03-6766-DC41-BF9B-63932460F8DB}" type="datetimeFigureOut">
              <a:rPr lang="da-DK" smtClean="0"/>
              <a:t>21.11.2022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4871339B-2733-414A-BFFB-6AF6525529E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3C90063A-C37D-D343-B903-A54BDE9DE0E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80CC38-580A-3343-BE27-31E12D47120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9763746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Valgprogram og tale (Handout 3) 45 min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da-DK" dirty="0"/>
              <a:t>Vedtag valgprogram (2-3 mærkesager)</a:t>
            </a:r>
          </a:p>
          <a:p>
            <a:pPr marL="514350" indent="-514350">
              <a:buFont typeface="+mj-lt"/>
              <a:buAutoNum type="arabicPeriod"/>
            </a:pPr>
            <a:r>
              <a:rPr lang="da-DK" dirty="0"/>
              <a:t>Skriv tale</a:t>
            </a:r>
          </a:p>
          <a:p>
            <a:pPr marL="514350" indent="-514350">
              <a:buFont typeface="+mj-lt"/>
              <a:buAutoNum type="arabicPeriod"/>
            </a:pPr>
            <a:r>
              <a:rPr lang="da-DK" dirty="0"/>
              <a:t>2 politikere, 1-2 spindoktor og</a:t>
            </a:r>
            <a:br>
              <a:rPr lang="da-DK" dirty="0"/>
            </a:br>
            <a:r>
              <a:rPr lang="da-DK" dirty="0"/>
              <a:t> 1-2 journalister i hvert parti</a:t>
            </a:r>
          </a:p>
          <a:p>
            <a:pPr marL="514350" indent="-514350">
              <a:buFont typeface="+mj-lt"/>
              <a:buAutoNum type="arabicPeriod"/>
            </a:pPr>
            <a:r>
              <a:rPr lang="da-DK" dirty="0"/>
              <a:t>Send evt. </a:t>
            </a:r>
            <a:r>
              <a:rPr lang="da-DK" dirty="0" err="1"/>
              <a:t>spindoktorer</a:t>
            </a:r>
            <a:r>
              <a:rPr lang="da-DK" dirty="0"/>
              <a:t> ud til andre partier</a:t>
            </a:r>
          </a:p>
          <a:p>
            <a:pPr marL="514350" indent="-514350">
              <a:buFont typeface="+mj-lt"/>
              <a:buAutoNum type="arabicPeriod"/>
            </a:pPr>
            <a:r>
              <a:rPr lang="da-DK" dirty="0"/>
              <a:t>Skriv indlæg på Facebook</a:t>
            </a:r>
          </a:p>
          <a:p>
            <a:pPr marL="514350" indent="-514350">
              <a:buFont typeface="+mj-lt"/>
              <a:buAutoNum type="arabicPeriod"/>
            </a:pPr>
            <a:r>
              <a:rPr lang="da-DK" dirty="0"/>
              <a:t>Spin, </a:t>
            </a:r>
            <a:r>
              <a:rPr lang="da-DK" dirty="0" err="1"/>
              <a:t>Primeing</a:t>
            </a:r>
            <a:r>
              <a:rPr lang="da-DK" dirty="0"/>
              <a:t>, </a:t>
            </a:r>
            <a:r>
              <a:rPr lang="da-DK" dirty="0" err="1"/>
              <a:t>Framing</a:t>
            </a:r>
            <a:endParaRPr lang="da-DK" dirty="0"/>
          </a:p>
        </p:txBody>
      </p:sp>
      <p:pic>
        <p:nvPicPr>
          <p:cNvPr id="4" name="Billed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36526" y="1183113"/>
            <a:ext cx="3009900" cy="3409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47248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375883"/>
            <a:ext cx="10515600" cy="1325563"/>
          </a:xfrm>
        </p:spPr>
        <p:txBody>
          <a:bodyPr/>
          <a:lstStyle/>
          <a:p>
            <a:r>
              <a:rPr lang="da-DK" dirty="0"/>
              <a:t>Fordeling af roller til partipræsentation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838200" y="1814867"/>
            <a:ext cx="10515600" cy="4351338"/>
          </a:xfrm>
        </p:spPr>
        <p:txBody>
          <a:bodyPr>
            <a:normAutofit/>
          </a:bodyPr>
          <a:lstStyle/>
          <a:p>
            <a:r>
              <a:rPr lang="da-DK" dirty="0"/>
              <a:t>Til partipræsentationen skal partigrupperne have uddelt følgende roller:</a:t>
            </a:r>
          </a:p>
          <a:p>
            <a:r>
              <a:rPr lang="da-DK" dirty="0"/>
              <a:t>1-2 partiledere: ”Politikeren” sætter sig grundigt ind i indholdet og er ansvarlig for formuleringen af politikken. </a:t>
            </a:r>
          </a:p>
          <a:p>
            <a:r>
              <a:rPr lang="da-DK" dirty="0"/>
              <a:t>1-2 </a:t>
            </a:r>
            <a:r>
              <a:rPr lang="da-DK" dirty="0" err="1"/>
              <a:t>spindoktorer</a:t>
            </a:r>
            <a:r>
              <a:rPr lang="da-DK" dirty="0"/>
              <a:t> der stiller 1 kritisk spørgsmål til hvert af de andre partier og hjælper politikerne </a:t>
            </a:r>
            <a:r>
              <a:rPr lang="da-DK" dirty="0">
                <a:sym typeface="Wingdings" pitchFamily="2" charset="2"/>
              </a:rPr>
              <a:t> I skal skrive artikler/opslag for jeres parti på Facebooksiden, </a:t>
            </a:r>
            <a:r>
              <a:rPr lang="da-DK" dirty="0" err="1">
                <a:sym typeface="Wingdings" pitchFamily="2" charset="2"/>
              </a:rPr>
              <a:t>explainers</a:t>
            </a:r>
            <a:r>
              <a:rPr lang="da-DK" dirty="0">
                <a:sym typeface="Wingdings" pitchFamily="2" charset="2"/>
              </a:rPr>
              <a:t>, </a:t>
            </a:r>
            <a:r>
              <a:rPr lang="da-DK" dirty="0" err="1">
                <a:sym typeface="Wingdings" pitchFamily="2" charset="2"/>
              </a:rPr>
              <a:t>twitter</a:t>
            </a:r>
            <a:endParaRPr lang="da-DK" dirty="0"/>
          </a:p>
          <a:p>
            <a:r>
              <a:rPr lang="da-DK" dirty="0"/>
              <a:t>1-2 ”journalister” der analyserer partiets mærkesager med henblik på at forstå indholdet </a:t>
            </a:r>
            <a:r>
              <a:rPr lang="da-DK" dirty="0">
                <a:sym typeface="Wingdings" pitchFamily="2" charset="2"/>
              </a:rPr>
              <a:t> I skal i lave interviews med de andre partier, som I offentliggør på Facebooksiden, </a:t>
            </a:r>
            <a:r>
              <a:rPr lang="da-DK" dirty="0" err="1">
                <a:sym typeface="Wingdings" pitchFamily="2" charset="2"/>
              </a:rPr>
              <a:t>explainers</a:t>
            </a:r>
            <a:r>
              <a:rPr lang="da-DK" dirty="0">
                <a:sym typeface="Wingdings" pitchFamily="2" charset="2"/>
              </a:rPr>
              <a:t>, </a:t>
            </a:r>
            <a:r>
              <a:rPr lang="da-DK" dirty="0" err="1">
                <a:sym typeface="Wingdings" pitchFamily="2" charset="2"/>
              </a:rPr>
              <a:t>twitter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5655243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148</Words>
  <Application>Microsoft Macintosh PowerPoint</Application>
  <PresentationFormat>Widescreen</PresentationFormat>
  <Paragraphs>13</Paragraphs>
  <Slides>2</Slides>
  <Notes>1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4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Wingdings</vt:lpstr>
      <vt:lpstr>Office-tema</vt:lpstr>
      <vt:lpstr>Valgprogram og tale (Handout 3) 45 min</vt:lpstr>
      <vt:lpstr>Fordeling af roller til partipræsentation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Valgprogram og tale (Handout 3) 45 min</dc:title>
  <dc:creator>Hans Peter Søgård Andersen</dc:creator>
  <cp:lastModifiedBy>Hans Peter Søgård Andersen</cp:lastModifiedBy>
  <cp:revision>1</cp:revision>
  <dcterms:created xsi:type="dcterms:W3CDTF">2022-11-21T07:47:51Z</dcterms:created>
  <dcterms:modified xsi:type="dcterms:W3CDTF">2022-11-21T07:48:44Z</dcterms:modified>
</cp:coreProperties>
</file>