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57" r:id="rId5"/>
    <p:sldId id="260" r:id="rId6"/>
    <p:sldId id="259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/>
    <p:restoredTop sz="94681"/>
  </p:normalViewPr>
  <p:slideViewPr>
    <p:cSldViewPr snapToGrid="0">
      <p:cViewPr varScale="1">
        <p:scale>
          <a:sx n="116" d="100"/>
          <a:sy n="116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49791-25B3-2ADC-E85E-0750E7D5A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60C075-31BD-DC55-D5FF-17F9A2C73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4B3202F-7878-987B-04E4-07D39B9B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19FC1E-7E9F-679C-DDBD-6A281CC5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C6C230-AC4D-08B9-22F8-007779AB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330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BBD9E-A143-E64D-9D7B-DB0A5541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0577A52-236A-921F-0B89-6301CC262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C2CCB5C-4E6D-819F-BA9F-0EF291AE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C4546C0-F435-C6C3-80A2-F333A0C8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FC40FC9-A14B-129D-43BE-DB8249CE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346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9A3EC06-7571-1D10-6184-978777570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59BA662-D7F5-A5FA-238B-6E26749DB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484BAEF-6946-2218-9D2F-B6610B17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8D18DD-635E-8AAF-7029-037A16A0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8770269-0F76-9D66-149B-CD6E36D74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004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CC7EA-0672-01CA-5DF2-5F49B58C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62B124-0701-2DA5-0A5E-F27A1B845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A452C5D-28D4-1FD2-1E7E-68004149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BFD41E-0ADB-F662-253C-F35248342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60DADB6-7428-AE4C-4042-8E78BFD2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562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EB93C-8CAC-F02C-C59B-BBD0427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C4CF1A-F882-DD17-CFF3-18C1CAFB9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A2F3DEB-469A-EFF8-7F99-8CB639CF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B9C9BC-440C-ED53-E04B-CFD2D47A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0E826B7-ACF5-CC27-A85D-8E554C9D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056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56BF1-C61B-5C8E-B2F6-1017E885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D6A52B-8982-CEE6-385E-DA1832647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446B29A-DFA3-39BA-75D0-84885650D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FA96881-3A72-78DF-ACAF-6771C805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14A1F26-D839-2AC6-627D-BEC76BD0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3DB45E8-C2B8-6E75-E7CF-9E35BCCA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341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97FD8-062E-F65A-5259-370B31AC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E3B13C4-9F64-9648-78C4-6FC28FAA0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87994F-79BB-8C3F-7F06-70C2546DA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71C370-2157-531E-56A7-AD3E4823B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04BBC96-46B4-578C-949C-78F0D1190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97F337A-456A-F246-10B2-02EA1EEBE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EF7D6CF-27A8-32DA-8E4D-0C757D6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B613892-96C5-B6A4-DC9E-14BA1C3F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680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884AF-4B1E-62CC-F251-2B09899B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95A13C1-345A-0986-B3AA-C97ADFC7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580BFD-C75E-54A2-389B-5FDAE68A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A9AEE52-D1DF-102C-6466-1BF650F92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844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619ED10-95A9-2CA7-865B-1183B79E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C6A3210-0C81-0A89-37E5-0BCBB6F9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957713-08CF-714A-9A62-0BC732D1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363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E3FCE-4348-A85D-6F73-EDC413126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8FF9C0-05ED-DED6-173F-C1AEB2B1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F4626D6-6004-B22B-64BE-AEBEE3230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E55DF8B-2FBF-E1E6-A5A1-CD37FB2F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7B40DEE-44FA-8ECB-3836-FB9105EE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870C830-A9A4-80E8-79F4-8FCBFA0F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421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CFFD78-398B-C829-C7E6-7EA2BF22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2B0AF83-466F-137D-DB24-4F16F3310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01C026D-54B8-637B-3D51-3C3239388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4066BC-080E-3BD6-2AA4-CF7379A8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F3B662F-C851-C259-1391-1213F9C3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6CD6273-D13F-B950-4A07-96C61FDE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562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95A9DD0-A2AE-511E-66D2-2215519C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74364C-7E16-2FB1-F691-ACBCCAAC8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AABDD90-E3A6-A00F-184A-2237FFA2A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749156-8830-0B4B-9EC1-362498981A18}" type="datetimeFigureOut">
              <a:rPr lang="da-DK" smtClean="0"/>
              <a:t>29.08.2024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002F42-9FF1-8C2D-9AF0-DA2453958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B5720C2-E67B-A9D6-6932-7EC407211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45DBE9-140E-2449-9C43-4B95B454B4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872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E2F3A-7F3E-856D-B36A-494E94F66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Den mykenske sagnkreds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2B2E1AC-B863-E1A1-6266-F5634323F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De følgende 5 billeder er alle taget fra den mykenske sagnkreds, men de ligger i tilfældig rækkefølge. Hvilken del af sagnkredsen er afbilledet på hvert billede, og hvad er </a:t>
            </a:r>
            <a:r>
              <a:rPr lang="da-DK"/>
              <a:t>den kronologiske </a:t>
            </a:r>
            <a:r>
              <a:rPr lang="da-DK" dirty="0"/>
              <a:t>rækkefølge?</a:t>
            </a:r>
          </a:p>
        </p:txBody>
      </p:sp>
    </p:spTree>
    <p:extLst>
      <p:ext uri="{BB962C8B-B14F-4D97-AF65-F5344CB8AC3E}">
        <p14:creationId xmlns:p14="http://schemas.microsoft.com/office/powerpoint/2010/main" val="312570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t to Know King Pelops of Greek Mythology">
            <a:extLst>
              <a:ext uri="{FF2B5EF4-FFF2-40B4-BE49-F238E27FC236}">
                <a16:creationId xmlns:a16="http://schemas.microsoft.com/office/drawing/2014/main" id="{87F198DE-B3E1-92D2-D316-6959214C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88"/>
            <a:ext cx="12192000" cy="64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5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ytemnestra">
            <a:extLst>
              <a:ext uri="{FF2B5EF4-FFF2-40B4-BE49-F238E27FC236}">
                <a16:creationId xmlns:a16="http://schemas.microsoft.com/office/drawing/2014/main" id="{82EA62A3-F12B-1F56-F0E2-52F3AFA2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41" y="668502"/>
            <a:ext cx="10361118" cy="552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0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ntalos 1 | Tantalos">
            <a:extLst>
              <a:ext uri="{FF2B5EF4-FFF2-40B4-BE49-F238E27FC236}">
                <a16:creationId xmlns:a16="http://schemas.microsoft.com/office/drawing/2014/main" id="{515D7E76-4208-2FB8-EE74-4A1955D4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11736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1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ebruary 28, 2021 – To Sacrifice a Child – Fr. Moore">
            <a:extLst>
              <a:ext uri="{FF2B5EF4-FFF2-40B4-BE49-F238E27FC236}">
                <a16:creationId xmlns:a16="http://schemas.microsoft.com/office/drawing/2014/main" id="{3E2361B9-1FA2-9EF3-026A-B07467BE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0"/>
            <a:ext cx="6813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05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neca (4 BC–65) - Thyestes: a theatrical, English adaptation by Paul  Murgatroyd">
            <a:extLst>
              <a:ext uri="{FF2B5EF4-FFF2-40B4-BE49-F238E27FC236}">
                <a16:creationId xmlns:a16="http://schemas.microsoft.com/office/drawing/2014/main" id="{9B5E297A-8F7C-4AF8-3004-3C11098DD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06" y="-1"/>
            <a:ext cx="5660921" cy="6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459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39</Words>
  <Application>Microsoft Macintosh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Office-tema</vt:lpstr>
      <vt:lpstr>Den mykenske sagnkreds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Esben Harboe Odgaard EHO</dc:creator>
  <cp:lastModifiedBy>Esben Harboe Odgaard EHO</cp:lastModifiedBy>
  <cp:revision>1</cp:revision>
  <dcterms:created xsi:type="dcterms:W3CDTF">2024-08-29T08:52:23Z</dcterms:created>
  <dcterms:modified xsi:type="dcterms:W3CDTF">2024-08-29T09:09:17Z</dcterms:modified>
</cp:coreProperties>
</file>