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2"/>
    <p:restoredTop sz="94681"/>
  </p:normalViewPr>
  <p:slideViewPr>
    <p:cSldViewPr snapToGrid="0">
      <p:cViewPr varScale="1">
        <p:scale>
          <a:sx n="113" d="100"/>
          <a:sy n="113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C2439-753B-A212-D105-9999219B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3A7D88-D2C6-A22F-9BF4-C5319B1C5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4A4710-59A8-9CD1-7609-444DBFF5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D06634-EA88-E354-9FA0-D1EEA106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5FF393-902A-B56C-B352-BDD39D90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25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C7BF8-802E-E44A-3821-9B29A965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D2B43FA-FE41-6412-1167-C81331B7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824D83-808C-EDD6-E3C1-11D0D723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B36E33-51C5-054A-1BEE-DBD258A7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991CAF-7DE3-77EC-CE09-1C6D4D12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21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FDA9A49-1D54-D59A-6081-33FE77EB0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54CB829-9550-F968-4530-5A81A375E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48618A-F30A-A4A8-5314-DD8C8E04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37DE8F-230B-C86F-A33F-7A35471A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29C55B-9CA7-018E-1D6B-2B183F89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3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C5948-5C18-B0F9-16D9-784B7424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3BE85E-1A7C-1CCD-9CB6-3687A4E1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0B6FB4-05E4-59DE-F698-C703A2DE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4EA4C1-1219-DB50-1CAC-7B798D95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DE6F01-B2FD-791B-5329-24D49E64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71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9F839-EAF9-3745-B6B6-0C409BCA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34ECF2-9780-0809-EBFB-F20ED916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A3B92D-3470-BAFF-2E51-6FBDF539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D7283A-FAF0-5521-985A-90B6BF2D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44FF20-318D-EFFC-618D-6646EF6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20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BB3A6-263B-4B78-07C4-51520055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4F7D5-E771-D027-23B7-60F60CF19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2E9863F-9970-35B3-B0CC-3008ACB50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6004FE-517C-4DA4-50C0-490913AE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AD234DE-661E-709D-1D3D-9869195E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0FAA19-AF62-CD02-37BB-07819BF2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952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57349-B730-9E0C-F1E9-AF71A5FC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D3FCF2-D497-43CF-564E-0EB0CC6C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59ACE0-B4CD-35A5-800C-C8ADFE936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C780EFA-14C8-DB43-2119-A0000F2EE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17F312-A62E-2CDC-ACA0-F1B5C9FEB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CDD2E39-D0E4-2283-B74E-99CF8E84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19A927F-FDFC-BE70-E82F-BE4F2E5B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71B502-C3E7-D207-1E54-0DF7AA46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02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F3237-3439-B3AF-3D36-0156B66D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A96EBA-011F-4DE5-1793-12A23E4C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3FBA013-58E2-C55A-8460-2EEB96D5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10F12E-72E9-69C7-8488-7385E9A6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5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B4552E5-3479-C45E-DE71-25F21747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3DDBD6-F085-E9D8-2B20-4266DA2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8DBAF93-DACC-FE80-1B73-08BEF331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7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F18F5-C60F-F4EB-C93A-735D7D82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0AA1D3-1566-D2E8-DE34-4B8649B5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0EFE1C7-AB74-E72A-3265-4ECD6DCA7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A05BFA-3A42-85CE-9426-8037CB5F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94F4F5-963B-5231-DE39-6D3B2F7B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26B2D0-9363-CAAE-FBDF-1C723D02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48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1A0FC-47C8-E61A-D848-5EC7E645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A3072A3-3965-4ED3-12A0-21FD058FC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C3C595F-1C35-34E5-C428-BC927E063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AE2C8A-DADA-A0B8-7CFE-FEB57852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EE4275-9197-999D-8259-23F969BF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FBF5EBB-732C-FCDD-7E81-0FB3578B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130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67AA69D-BF8C-73C3-363D-5D30E002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8B582DC-6415-5C6A-6A0A-9553C2BB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CC264A-0EC3-7F13-72B2-E3BFF624D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ED40F-74FF-9449-8295-27AC1CF6E744}" type="datetimeFigureOut">
              <a:rPr lang="da-DK" smtClean="0"/>
              <a:t>31.10.2025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D24498-790D-B2D6-5709-DF67ED848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F47E22-554A-2960-6B94-ABB291301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8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E2F3A-7F3E-856D-B36A-494E94F66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Ødipus - forhistorien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2B2E1AC-B863-E1A1-6266-F5634323F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 følgende 4 billeder er alle taget fra forhistorien til Ødipus, men de ligger i tilfældig rækkefølge. Hvilken del af forhistorien er afbilledet på hvert billede, og hvad er den kronologiske rækkefølge?</a:t>
            </a:r>
          </a:p>
        </p:txBody>
      </p:sp>
    </p:spTree>
    <p:extLst>
      <p:ext uri="{BB962C8B-B14F-4D97-AF65-F5344CB8AC3E}">
        <p14:creationId xmlns:p14="http://schemas.microsoft.com/office/powerpoint/2010/main" val="3125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edipus - Wikipedia">
            <a:extLst>
              <a:ext uri="{FF2B5EF4-FFF2-40B4-BE49-F238E27FC236}">
                <a16:creationId xmlns:a16="http://schemas.microsoft.com/office/drawing/2014/main" id="{F8448EC7-A0AC-52CB-6737-62B6E10E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20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5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872764F-9E17-A750-DEFE-EE4C0331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0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2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YTHS of THEBES:OIDIPOUS">
            <a:extLst>
              <a:ext uri="{FF2B5EF4-FFF2-40B4-BE49-F238E27FC236}">
                <a16:creationId xmlns:a16="http://schemas.microsoft.com/office/drawing/2014/main" id="{C6548C18-E1C9-8338-6E04-12582B96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0"/>
            <a:ext cx="873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0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ythia-the-oracle-of-delphi">
            <a:extLst>
              <a:ext uri="{FF2B5EF4-FFF2-40B4-BE49-F238E27FC236}">
                <a16:creationId xmlns:a16="http://schemas.microsoft.com/office/drawing/2014/main" id="{7D62C5C8-FA5B-5EF9-3294-F98B8534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0"/>
            <a:ext cx="339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9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Ødipus - forhistorien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2025-10-31T11:27:58Z</dcterms:created>
  <dcterms:modified xsi:type="dcterms:W3CDTF">2025-10-31T11:35:11Z</dcterms:modified>
</cp:coreProperties>
</file>