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5"/>
    <p:restoredTop sz="94681"/>
  </p:normalViewPr>
  <p:slideViewPr>
    <p:cSldViewPr snapToGrid="0">
      <p:cViewPr varScale="1">
        <p:scale>
          <a:sx n="81" d="100"/>
          <a:sy n="81" d="100"/>
        </p:scale>
        <p:origin x="184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9F2956-F8D2-DA44-B7ED-7BC83A8045D2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94FB906D-3413-9D43-A8AA-5FAFAE615A20}">
      <dgm:prSet phldrT="[Tekst]"/>
      <dgm:spPr/>
      <dgm:t>
        <a:bodyPr/>
        <a:lstStyle/>
        <a:p>
          <a:r>
            <a:rPr lang="da-DK" dirty="0"/>
            <a:t>Theben bliver ramt af pest, og Ødipus spørger Oraklet i </a:t>
          </a:r>
          <a:r>
            <a:rPr lang="da-DK" dirty="0" err="1"/>
            <a:t>delfi</a:t>
          </a:r>
          <a:r>
            <a:rPr lang="da-DK" dirty="0"/>
            <a:t> om hjælp.</a:t>
          </a:r>
        </a:p>
      </dgm:t>
    </dgm:pt>
    <dgm:pt modelId="{2B0AFC5F-12FC-5942-B933-EC26D39DB6CA}" type="parTrans" cxnId="{7B33BEE5-A40F-9343-B256-D916542E7CC6}">
      <dgm:prSet/>
      <dgm:spPr/>
      <dgm:t>
        <a:bodyPr/>
        <a:lstStyle/>
        <a:p>
          <a:endParaRPr lang="da-DK"/>
        </a:p>
      </dgm:t>
    </dgm:pt>
    <dgm:pt modelId="{28E44413-198F-C743-83EB-007828CC06D4}" type="sibTrans" cxnId="{7B33BEE5-A40F-9343-B256-D916542E7CC6}">
      <dgm:prSet/>
      <dgm:spPr/>
      <dgm:t>
        <a:bodyPr/>
        <a:lstStyle/>
        <a:p>
          <a:endParaRPr lang="da-DK"/>
        </a:p>
      </dgm:t>
    </dgm:pt>
    <dgm:pt modelId="{955F8867-AEC6-FF4C-9882-EAE1EACAEADA}">
      <dgm:prSet phldrT="[Tekst]"/>
      <dgm:spPr/>
      <dgm:t>
        <a:bodyPr/>
        <a:lstStyle/>
        <a:p>
          <a:r>
            <a:rPr lang="da-DK" dirty="0"/>
            <a:t>Kreon fortæller Ødipus, at guderne forlanger, at </a:t>
          </a:r>
          <a:r>
            <a:rPr lang="da-DK" dirty="0" err="1"/>
            <a:t>Laios</a:t>
          </a:r>
          <a:r>
            <a:rPr lang="da-DK" dirty="0"/>
            <a:t>' morder skal findes</a:t>
          </a:r>
        </a:p>
      </dgm:t>
    </dgm:pt>
    <dgm:pt modelId="{D1F14428-BFB9-D249-9882-9F5B662EDB8F}" type="parTrans" cxnId="{9F9615DB-F8E9-6949-B4B8-68980898B777}">
      <dgm:prSet/>
      <dgm:spPr/>
      <dgm:t>
        <a:bodyPr/>
        <a:lstStyle/>
        <a:p>
          <a:endParaRPr lang="da-DK"/>
        </a:p>
      </dgm:t>
    </dgm:pt>
    <dgm:pt modelId="{9879B954-EC83-3747-B290-FB60956901DA}" type="sibTrans" cxnId="{9F9615DB-F8E9-6949-B4B8-68980898B777}">
      <dgm:prSet/>
      <dgm:spPr/>
      <dgm:t>
        <a:bodyPr/>
        <a:lstStyle/>
        <a:p>
          <a:endParaRPr lang="da-DK"/>
        </a:p>
      </dgm:t>
    </dgm:pt>
    <dgm:pt modelId="{0D6A5F84-AE25-2A4A-BF47-D9AECE3A8554}">
      <dgm:prSet phldrT="[Tekst]"/>
      <dgm:spPr/>
      <dgm:t>
        <a:bodyPr/>
        <a:lstStyle/>
        <a:p>
          <a:r>
            <a:rPr lang="da-DK" dirty="0"/>
            <a:t>Ødipus hidkalder </a:t>
          </a:r>
          <a:r>
            <a:rPr lang="da-DK" dirty="0" err="1"/>
            <a:t>Teiresias</a:t>
          </a:r>
          <a:r>
            <a:rPr lang="da-DK" dirty="0"/>
            <a:t>, så han kan hjælpe</a:t>
          </a:r>
        </a:p>
      </dgm:t>
    </dgm:pt>
    <dgm:pt modelId="{4213D460-4F75-B84F-938F-CF5D480D0384}" type="parTrans" cxnId="{D1C34177-BDBC-0245-AC01-3736B75F341E}">
      <dgm:prSet/>
      <dgm:spPr/>
      <dgm:t>
        <a:bodyPr/>
        <a:lstStyle/>
        <a:p>
          <a:endParaRPr lang="da-DK"/>
        </a:p>
      </dgm:t>
    </dgm:pt>
    <dgm:pt modelId="{D722C0F0-9DED-5D43-81B2-9533352A3ADD}" type="sibTrans" cxnId="{D1C34177-BDBC-0245-AC01-3736B75F341E}">
      <dgm:prSet/>
      <dgm:spPr/>
      <dgm:t>
        <a:bodyPr/>
        <a:lstStyle/>
        <a:p>
          <a:endParaRPr lang="da-DK"/>
        </a:p>
      </dgm:t>
    </dgm:pt>
    <dgm:pt modelId="{EA66DA89-A0E4-2440-8810-988377930329}">
      <dgm:prSet phldrT="[Tekst]"/>
      <dgm:spPr/>
      <dgm:t>
        <a:bodyPr/>
        <a:lstStyle/>
        <a:p>
          <a:r>
            <a:rPr lang="da-DK" dirty="0" err="1"/>
            <a:t>Teiresias</a:t>
          </a:r>
          <a:r>
            <a:rPr lang="da-DK" dirty="0"/>
            <a:t> fortæller Ødipus, at han selv er morderen, men Ødipus nægter at tro det.</a:t>
          </a:r>
        </a:p>
      </dgm:t>
    </dgm:pt>
    <dgm:pt modelId="{40B75265-CCF9-A248-B8FA-BD1599085FD0}" type="parTrans" cxnId="{3AD1E784-E850-5E43-9400-2FD29CBABBE2}">
      <dgm:prSet/>
      <dgm:spPr/>
      <dgm:t>
        <a:bodyPr/>
        <a:lstStyle/>
        <a:p>
          <a:endParaRPr lang="da-DK"/>
        </a:p>
      </dgm:t>
    </dgm:pt>
    <dgm:pt modelId="{4F44118C-52E2-CC41-A689-3565CB08EF19}" type="sibTrans" cxnId="{3AD1E784-E850-5E43-9400-2FD29CBABBE2}">
      <dgm:prSet/>
      <dgm:spPr/>
      <dgm:t>
        <a:bodyPr/>
        <a:lstStyle/>
        <a:p>
          <a:endParaRPr lang="da-DK"/>
        </a:p>
      </dgm:t>
    </dgm:pt>
    <dgm:pt modelId="{01A53E96-8B16-9141-8160-30C854805BA3}">
      <dgm:prSet phldrT="[Tekst]"/>
      <dgm:spPr/>
      <dgm:t>
        <a:bodyPr/>
        <a:lstStyle/>
        <a:p>
          <a:r>
            <a:rPr lang="da-DK" dirty="0"/>
            <a:t>Ødipus anklager Kreon for at stå i ledtog med </a:t>
          </a:r>
          <a:r>
            <a:rPr lang="da-DK" dirty="0" err="1"/>
            <a:t>Teiresias</a:t>
          </a:r>
          <a:r>
            <a:rPr lang="da-DK" dirty="0"/>
            <a:t> for at tage magten.</a:t>
          </a:r>
        </a:p>
      </dgm:t>
    </dgm:pt>
    <dgm:pt modelId="{23EE14C6-8075-2245-80D0-77DF993317FB}" type="parTrans" cxnId="{8403571B-C31D-894A-AF50-82C8B268ADCB}">
      <dgm:prSet/>
      <dgm:spPr/>
      <dgm:t>
        <a:bodyPr/>
        <a:lstStyle/>
        <a:p>
          <a:endParaRPr lang="da-DK"/>
        </a:p>
      </dgm:t>
    </dgm:pt>
    <dgm:pt modelId="{E1DB1BBA-D70D-E74E-BC1A-9ACE4C3F932F}" type="sibTrans" cxnId="{8403571B-C31D-894A-AF50-82C8B268ADCB}">
      <dgm:prSet/>
      <dgm:spPr/>
      <dgm:t>
        <a:bodyPr/>
        <a:lstStyle/>
        <a:p>
          <a:endParaRPr lang="da-DK"/>
        </a:p>
      </dgm:t>
    </dgm:pt>
    <dgm:pt modelId="{33D87A61-A90B-EA4B-AF31-B2422A9FAD6E}">
      <dgm:prSet phldrT="[Tekst]"/>
      <dgm:spPr/>
      <dgm:t>
        <a:bodyPr/>
        <a:lstStyle/>
        <a:p>
          <a:r>
            <a:rPr lang="da-DK" dirty="0" err="1"/>
            <a:t>Jokaste</a:t>
          </a:r>
          <a:r>
            <a:rPr lang="da-DK" dirty="0"/>
            <a:t> vil berolige Ødipus ved at fortælle ham, at spådommen om </a:t>
          </a:r>
          <a:r>
            <a:rPr lang="da-DK" dirty="0" err="1"/>
            <a:t>Laios</a:t>
          </a:r>
          <a:r>
            <a:rPr lang="da-DK" dirty="0"/>
            <a:t> ikke gik i opfyldelse.</a:t>
          </a:r>
        </a:p>
      </dgm:t>
    </dgm:pt>
    <dgm:pt modelId="{115D7A66-4E6B-1F43-A755-35664F464E07}" type="parTrans" cxnId="{C1FD4406-1F79-E048-82E4-08F5ED504715}">
      <dgm:prSet/>
      <dgm:spPr/>
      <dgm:t>
        <a:bodyPr/>
        <a:lstStyle/>
        <a:p>
          <a:endParaRPr lang="da-DK"/>
        </a:p>
      </dgm:t>
    </dgm:pt>
    <dgm:pt modelId="{17C1AA9B-2BE5-964A-82E2-33247E5495E7}" type="sibTrans" cxnId="{C1FD4406-1F79-E048-82E4-08F5ED504715}">
      <dgm:prSet/>
      <dgm:spPr/>
      <dgm:t>
        <a:bodyPr/>
        <a:lstStyle/>
        <a:p>
          <a:endParaRPr lang="da-DK"/>
        </a:p>
      </dgm:t>
    </dgm:pt>
    <dgm:pt modelId="{C50C77CA-03AD-FD4B-B664-9DB08D7FE746}">
      <dgm:prSet phldrT="[Tekst]"/>
      <dgm:spPr/>
      <dgm:t>
        <a:bodyPr/>
        <a:lstStyle/>
        <a:p>
          <a:r>
            <a:rPr lang="da-DK" dirty="0"/>
            <a:t>Ødipus begynder at få mistanke om, at han er morderen.  </a:t>
          </a:r>
        </a:p>
      </dgm:t>
    </dgm:pt>
    <dgm:pt modelId="{565400CB-81E2-8E46-B847-2AB1AB231E7B}" type="parTrans" cxnId="{0EAE7554-B685-4B4A-8A8D-433DE288A17D}">
      <dgm:prSet/>
      <dgm:spPr/>
      <dgm:t>
        <a:bodyPr/>
        <a:lstStyle/>
        <a:p>
          <a:endParaRPr lang="da-DK"/>
        </a:p>
      </dgm:t>
    </dgm:pt>
    <dgm:pt modelId="{151D49BA-C866-7440-9A04-DC2D8B8BA5DE}" type="sibTrans" cxnId="{0EAE7554-B685-4B4A-8A8D-433DE288A17D}">
      <dgm:prSet/>
      <dgm:spPr/>
      <dgm:t>
        <a:bodyPr/>
        <a:lstStyle/>
        <a:p>
          <a:endParaRPr lang="da-DK"/>
        </a:p>
      </dgm:t>
    </dgm:pt>
    <dgm:pt modelId="{3963A3FF-156C-AF4F-8612-CF9E82A6CAD6}" type="pres">
      <dgm:prSet presAssocID="{109F2956-F8D2-DA44-B7ED-7BC83A8045D2}" presName="Name0" presStyleCnt="0">
        <dgm:presLayoutVars>
          <dgm:dir/>
          <dgm:resizeHandles val="exact"/>
        </dgm:presLayoutVars>
      </dgm:prSet>
      <dgm:spPr/>
    </dgm:pt>
    <dgm:pt modelId="{9711FCF0-84C4-844A-8C2B-0CB6415D8694}" type="pres">
      <dgm:prSet presAssocID="{94FB906D-3413-9D43-A8AA-5FAFAE615A20}" presName="node" presStyleLbl="node1" presStyleIdx="0" presStyleCnt="7">
        <dgm:presLayoutVars>
          <dgm:bulletEnabled val="1"/>
        </dgm:presLayoutVars>
      </dgm:prSet>
      <dgm:spPr/>
    </dgm:pt>
    <dgm:pt modelId="{A20B38DE-B77A-F342-A753-3759701148E8}" type="pres">
      <dgm:prSet presAssocID="{28E44413-198F-C743-83EB-007828CC06D4}" presName="sibTrans" presStyleLbl="sibTrans2D1" presStyleIdx="0" presStyleCnt="6"/>
      <dgm:spPr/>
    </dgm:pt>
    <dgm:pt modelId="{4B00CFF5-296E-A744-9097-DFC697F6BBF2}" type="pres">
      <dgm:prSet presAssocID="{28E44413-198F-C743-83EB-007828CC06D4}" presName="connectorText" presStyleLbl="sibTrans2D1" presStyleIdx="0" presStyleCnt="6"/>
      <dgm:spPr/>
    </dgm:pt>
    <dgm:pt modelId="{6CE06549-9E62-4044-8BDE-148C05231827}" type="pres">
      <dgm:prSet presAssocID="{955F8867-AEC6-FF4C-9882-EAE1EACAEADA}" presName="node" presStyleLbl="node1" presStyleIdx="1" presStyleCnt="7">
        <dgm:presLayoutVars>
          <dgm:bulletEnabled val="1"/>
        </dgm:presLayoutVars>
      </dgm:prSet>
      <dgm:spPr/>
    </dgm:pt>
    <dgm:pt modelId="{1FB7D1A3-DD71-974D-AE16-855EAA4D5DA6}" type="pres">
      <dgm:prSet presAssocID="{9879B954-EC83-3747-B290-FB60956901DA}" presName="sibTrans" presStyleLbl="sibTrans2D1" presStyleIdx="1" presStyleCnt="6"/>
      <dgm:spPr/>
    </dgm:pt>
    <dgm:pt modelId="{8E7A9807-6057-2749-8C23-C28CC4CB9372}" type="pres">
      <dgm:prSet presAssocID="{9879B954-EC83-3747-B290-FB60956901DA}" presName="connectorText" presStyleLbl="sibTrans2D1" presStyleIdx="1" presStyleCnt="6"/>
      <dgm:spPr/>
    </dgm:pt>
    <dgm:pt modelId="{96872A05-8F2D-E940-8F73-A2B34F6757B2}" type="pres">
      <dgm:prSet presAssocID="{0D6A5F84-AE25-2A4A-BF47-D9AECE3A8554}" presName="node" presStyleLbl="node1" presStyleIdx="2" presStyleCnt="7">
        <dgm:presLayoutVars>
          <dgm:bulletEnabled val="1"/>
        </dgm:presLayoutVars>
      </dgm:prSet>
      <dgm:spPr/>
    </dgm:pt>
    <dgm:pt modelId="{8217D641-55E0-844B-893F-9250EF74B8D1}" type="pres">
      <dgm:prSet presAssocID="{D722C0F0-9DED-5D43-81B2-9533352A3ADD}" presName="sibTrans" presStyleLbl="sibTrans2D1" presStyleIdx="2" presStyleCnt="6"/>
      <dgm:spPr/>
    </dgm:pt>
    <dgm:pt modelId="{AC128ED9-C743-CF49-81C9-FB2555BFAF5D}" type="pres">
      <dgm:prSet presAssocID="{D722C0F0-9DED-5D43-81B2-9533352A3ADD}" presName="connectorText" presStyleLbl="sibTrans2D1" presStyleIdx="2" presStyleCnt="6"/>
      <dgm:spPr/>
    </dgm:pt>
    <dgm:pt modelId="{30888727-E686-BA4F-BCB6-3811854C0B0D}" type="pres">
      <dgm:prSet presAssocID="{EA66DA89-A0E4-2440-8810-988377930329}" presName="node" presStyleLbl="node1" presStyleIdx="3" presStyleCnt="7">
        <dgm:presLayoutVars>
          <dgm:bulletEnabled val="1"/>
        </dgm:presLayoutVars>
      </dgm:prSet>
      <dgm:spPr/>
    </dgm:pt>
    <dgm:pt modelId="{DE9ED247-88C4-1444-BFB2-2F7A861E0407}" type="pres">
      <dgm:prSet presAssocID="{4F44118C-52E2-CC41-A689-3565CB08EF19}" presName="sibTrans" presStyleLbl="sibTrans2D1" presStyleIdx="3" presStyleCnt="6"/>
      <dgm:spPr/>
    </dgm:pt>
    <dgm:pt modelId="{F4ED0912-AE6A-0B42-B019-4FDF7A200A58}" type="pres">
      <dgm:prSet presAssocID="{4F44118C-52E2-CC41-A689-3565CB08EF19}" presName="connectorText" presStyleLbl="sibTrans2D1" presStyleIdx="3" presStyleCnt="6"/>
      <dgm:spPr/>
    </dgm:pt>
    <dgm:pt modelId="{BAEB1025-7DC7-4847-B00C-A4B88DD7E77E}" type="pres">
      <dgm:prSet presAssocID="{01A53E96-8B16-9141-8160-30C854805BA3}" presName="node" presStyleLbl="node1" presStyleIdx="4" presStyleCnt="7">
        <dgm:presLayoutVars>
          <dgm:bulletEnabled val="1"/>
        </dgm:presLayoutVars>
      </dgm:prSet>
      <dgm:spPr/>
    </dgm:pt>
    <dgm:pt modelId="{EDA324F1-B08E-F14F-8DAA-190CE558B65D}" type="pres">
      <dgm:prSet presAssocID="{E1DB1BBA-D70D-E74E-BC1A-9ACE4C3F932F}" presName="sibTrans" presStyleLbl="sibTrans2D1" presStyleIdx="4" presStyleCnt="6"/>
      <dgm:spPr/>
    </dgm:pt>
    <dgm:pt modelId="{66CB20ED-92E9-5F4A-BF5A-F2822835CBFD}" type="pres">
      <dgm:prSet presAssocID="{E1DB1BBA-D70D-E74E-BC1A-9ACE4C3F932F}" presName="connectorText" presStyleLbl="sibTrans2D1" presStyleIdx="4" presStyleCnt="6"/>
      <dgm:spPr/>
    </dgm:pt>
    <dgm:pt modelId="{7499E6C2-C154-0D4C-9CA7-A0A658C49B0E}" type="pres">
      <dgm:prSet presAssocID="{33D87A61-A90B-EA4B-AF31-B2422A9FAD6E}" presName="node" presStyleLbl="node1" presStyleIdx="5" presStyleCnt="7">
        <dgm:presLayoutVars>
          <dgm:bulletEnabled val="1"/>
        </dgm:presLayoutVars>
      </dgm:prSet>
      <dgm:spPr/>
    </dgm:pt>
    <dgm:pt modelId="{5697EBCC-42A5-C040-807E-D07511E3F96F}" type="pres">
      <dgm:prSet presAssocID="{17C1AA9B-2BE5-964A-82E2-33247E5495E7}" presName="sibTrans" presStyleLbl="sibTrans2D1" presStyleIdx="5" presStyleCnt="6"/>
      <dgm:spPr/>
    </dgm:pt>
    <dgm:pt modelId="{72AB239C-E2AD-E040-9BBF-7EAC7D08A5C8}" type="pres">
      <dgm:prSet presAssocID="{17C1AA9B-2BE5-964A-82E2-33247E5495E7}" presName="connectorText" presStyleLbl="sibTrans2D1" presStyleIdx="5" presStyleCnt="6"/>
      <dgm:spPr/>
    </dgm:pt>
    <dgm:pt modelId="{55EE00DC-2FD3-9C4E-972C-17DABD8A4380}" type="pres">
      <dgm:prSet presAssocID="{C50C77CA-03AD-FD4B-B664-9DB08D7FE746}" presName="node" presStyleLbl="node1" presStyleIdx="6" presStyleCnt="7">
        <dgm:presLayoutVars>
          <dgm:bulletEnabled val="1"/>
        </dgm:presLayoutVars>
      </dgm:prSet>
      <dgm:spPr/>
    </dgm:pt>
  </dgm:ptLst>
  <dgm:cxnLst>
    <dgm:cxn modelId="{C1FD4406-1F79-E048-82E4-08F5ED504715}" srcId="{109F2956-F8D2-DA44-B7ED-7BC83A8045D2}" destId="{33D87A61-A90B-EA4B-AF31-B2422A9FAD6E}" srcOrd="5" destOrd="0" parTransId="{115D7A66-4E6B-1F43-A755-35664F464E07}" sibTransId="{17C1AA9B-2BE5-964A-82E2-33247E5495E7}"/>
    <dgm:cxn modelId="{5125AE08-EFFF-BB47-A8F0-CAECBE2D0594}" type="presOf" srcId="{E1DB1BBA-D70D-E74E-BC1A-9ACE4C3F932F}" destId="{66CB20ED-92E9-5F4A-BF5A-F2822835CBFD}" srcOrd="1" destOrd="0" presId="urn:microsoft.com/office/officeart/2005/8/layout/process1"/>
    <dgm:cxn modelId="{11AEE309-7F4D-5D4B-8316-347B59AD4A70}" type="presOf" srcId="{4F44118C-52E2-CC41-A689-3565CB08EF19}" destId="{DE9ED247-88C4-1444-BFB2-2F7A861E0407}" srcOrd="0" destOrd="0" presId="urn:microsoft.com/office/officeart/2005/8/layout/process1"/>
    <dgm:cxn modelId="{8403571B-C31D-894A-AF50-82C8B268ADCB}" srcId="{109F2956-F8D2-DA44-B7ED-7BC83A8045D2}" destId="{01A53E96-8B16-9141-8160-30C854805BA3}" srcOrd="4" destOrd="0" parTransId="{23EE14C6-8075-2245-80D0-77DF993317FB}" sibTransId="{E1DB1BBA-D70D-E74E-BC1A-9ACE4C3F932F}"/>
    <dgm:cxn modelId="{AD856629-C7E4-2D45-A4A4-2696BC0A36EE}" type="presOf" srcId="{C50C77CA-03AD-FD4B-B664-9DB08D7FE746}" destId="{55EE00DC-2FD3-9C4E-972C-17DABD8A4380}" srcOrd="0" destOrd="0" presId="urn:microsoft.com/office/officeart/2005/8/layout/process1"/>
    <dgm:cxn modelId="{B7101731-DD05-A448-B6D2-BA46050B25BD}" type="presOf" srcId="{17C1AA9B-2BE5-964A-82E2-33247E5495E7}" destId="{5697EBCC-42A5-C040-807E-D07511E3F96F}" srcOrd="0" destOrd="0" presId="urn:microsoft.com/office/officeart/2005/8/layout/process1"/>
    <dgm:cxn modelId="{5360EB3F-BA2B-6F42-B6D0-17E43BB2C8FB}" type="presOf" srcId="{33D87A61-A90B-EA4B-AF31-B2422A9FAD6E}" destId="{7499E6C2-C154-0D4C-9CA7-A0A658C49B0E}" srcOrd="0" destOrd="0" presId="urn:microsoft.com/office/officeart/2005/8/layout/process1"/>
    <dgm:cxn modelId="{0BAC1F4E-948D-0A44-BC33-1E3601BBEECF}" type="presOf" srcId="{94FB906D-3413-9D43-A8AA-5FAFAE615A20}" destId="{9711FCF0-84C4-844A-8C2B-0CB6415D8694}" srcOrd="0" destOrd="0" presId="urn:microsoft.com/office/officeart/2005/8/layout/process1"/>
    <dgm:cxn modelId="{0EAE7554-B685-4B4A-8A8D-433DE288A17D}" srcId="{109F2956-F8D2-DA44-B7ED-7BC83A8045D2}" destId="{C50C77CA-03AD-FD4B-B664-9DB08D7FE746}" srcOrd="6" destOrd="0" parTransId="{565400CB-81E2-8E46-B847-2AB1AB231E7B}" sibTransId="{151D49BA-C866-7440-9A04-DC2D8B8BA5DE}"/>
    <dgm:cxn modelId="{1FA76355-6DF5-5649-A01F-81CFE58E871C}" type="presOf" srcId="{4F44118C-52E2-CC41-A689-3565CB08EF19}" destId="{F4ED0912-AE6A-0B42-B019-4FDF7A200A58}" srcOrd="1" destOrd="0" presId="urn:microsoft.com/office/officeart/2005/8/layout/process1"/>
    <dgm:cxn modelId="{8F32AC5A-C3F9-2A4E-ABBC-8094A5388366}" type="presOf" srcId="{D722C0F0-9DED-5D43-81B2-9533352A3ADD}" destId="{8217D641-55E0-844B-893F-9250EF74B8D1}" srcOrd="0" destOrd="0" presId="urn:microsoft.com/office/officeart/2005/8/layout/process1"/>
    <dgm:cxn modelId="{D1C34177-BDBC-0245-AC01-3736B75F341E}" srcId="{109F2956-F8D2-DA44-B7ED-7BC83A8045D2}" destId="{0D6A5F84-AE25-2A4A-BF47-D9AECE3A8554}" srcOrd="2" destOrd="0" parTransId="{4213D460-4F75-B84F-938F-CF5D480D0384}" sibTransId="{D722C0F0-9DED-5D43-81B2-9533352A3ADD}"/>
    <dgm:cxn modelId="{3AD1E784-E850-5E43-9400-2FD29CBABBE2}" srcId="{109F2956-F8D2-DA44-B7ED-7BC83A8045D2}" destId="{EA66DA89-A0E4-2440-8810-988377930329}" srcOrd="3" destOrd="0" parTransId="{40B75265-CCF9-A248-B8FA-BD1599085FD0}" sibTransId="{4F44118C-52E2-CC41-A689-3565CB08EF19}"/>
    <dgm:cxn modelId="{95E32F8E-968B-BD4F-8C99-74C64B6FF850}" type="presOf" srcId="{28E44413-198F-C743-83EB-007828CC06D4}" destId="{4B00CFF5-296E-A744-9097-DFC697F6BBF2}" srcOrd="1" destOrd="0" presId="urn:microsoft.com/office/officeart/2005/8/layout/process1"/>
    <dgm:cxn modelId="{AF64B593-BC89-A24A-A0BB-3F387581558B}" type="presOf" srcId="{955F8867-AEC6-FF4C-9882-EAE1EACAEADA}" destId="{6CE06549-9E62-4044-8BDE-148C05231827}" srcOrd="0" destOrd="0" presId="urn:microsoft.com/office/officeart/2005/8/layout/process1"/>
    <dgm:cxn modelId="{BE4B7D97-9C6B-C34C-9C50-5E042465B7E1}" type="presOf" srcId="{D722C0F0-9DED-5D43-81B2-9533352A3ADD}" destId="{AC128ED9-C743-CF49-81C9-FB2555BFAF5D}" srcOrd="1" destOrd="0" presId="urn:microsoft.com/office/officeart/2005/8/layout/process1"/>
    <dgm:cxn modelId="{1F0C22A9-AAA7-7A46-87AE-74E35AAD0B57}" type="presOf" srcId="{EA66DA89-A0E4-2440-8810-988377930329}" destId="{30888727-E686-BA4F-BCB6-3811854C0B0D}" srcOrd="0" destOrd="0" presId="urn:microsoft.com/office/officeart/2005/8/layout/process1"/>
    <dgm:cxn modelId="{3D2805BF-46CE-CF42-9E0E-6C8A8F360AF0}" type="presOf" srcId="{0D6A5F84-AE25-2A4A-BF47-D9AECE3A8554}" destId="{96872A05-8F2D-E940-8F73-A2B34F6757B2}" srcOrd="0" destOrd="0" presId="urn:microsoft.com/office/officeart/2005/8/layout/process1"/>
    <dgm:cxn modelId="{1DD214C8-9280-5F4B-A634-B094C8763AE2}" type="presOf" srcId="{9879B954-EC83-3747-B290-FB60956901DA}" destId="{1FB7D1A3-DD71-974D-AE16-855EAA4D5DA6}" srcOrd="0" destOrd="0" presId="urn:microsoft.com/office/officeart/2005/8/layout/process1"/>
    <dgm:cxn modelId="{BC5B85CA-97CE-FE4F-B50B-CD00BDF8C324}" type="presOf" srcId="{109F2956-F8D2-DA44-B7ED-7BC83A8045D2}" destId="{3963A3FF-156C-AF4F-8612-CF9E82A6CAD6}" srcOrd="0" destOrd="0" presId="urn:microsoft.com/office/officeart/2005/8/layout/process1"/>
    <dgm:cxn modelId="{0DF1E7D6-E5D0-DA4F-A51B-EC5D931062DC}" type="presOf" srcId="{28E44413-198F-C743-83EB-007828CC06D4}" destId="{A20B38DE-B77A-F342-A753-3759701148E8}" srcOrd="0" destOrd="0" presId="urn:microsoft.com/office/officeart/2005/8/layout/process1"/>
    <dgm:cxn modelId="{E8BCE0D8-A723-DA4E-8279-269C7EFF6615}" type="presOf" srcId="{17C1AA9B-2BE5-964A-82E2-33247E5495E7}" destId="{72AB239C-E2AD-E040-9BBF-7EAC7D08A5C8}" srcOrd="1" destOrd="0" presId="urn:microsoft.com/office/officeart/2005/8/layout/process1"/>
    <dgm:cxn modelId="{9F9615DB-F8E9-6949-B4B8-68980898B777}" srcId="{109F2956-F8D2-DA44-B7ED-7BC83A8045D2}" destId="{955F8867-AEC6-FF4C-9882-EAE1EACAEADA}" srcOrd="1" destOrd="0" parTransId="{D1F14428-BFB9-D249-9882-9F5B662EDB8F}" sibTransId="{9879B954-EC83-3747-B290-FB60956901DA}"/>
    <dgm:cxn modelId="{7B33BEE5-A40F-9343-B256-D916542E7CC6}" srcId="{109F2956-F8D2-DA44-B7ED-7BC83A8045D2}" destId="{94FB906D-3413-9D43-A8AA-5FAFAE615A20}" srcOrd="0" destOrd="0" parTransId="{2B0AFC5F-12FC-5942-B933-EC26D39DB6CA}" sibTransId="{28E44413-198F-C743-83EB-007828CC06D4}"/>
    <dgm:cxn modelId="{08E503F5-2A0F-5441-9E7A-0B50517B2325}" type="presOf" srcId="{9879B954-EC83-3747-B290-FB60956901DA}" destId="{8E7A9807-6057-2749-8C23-C28CC4CB9372}" srcOrd="1" destOrd="0" presId="urn:microsoft.com/office/officeart/2005/8/layout/process1"/>
    <dgm:cxn modelId="{3250B0F5-E409-C043-8572-520682380FD7}" type="presOf" srcId="{E1DB1BBA-D70D-E74E-BC1A-9ACE4C3F932F}" destId="{EDA324F1-B08E-F14F-8DAA-190CE558B65D}" srcOrd="0" destOrd="0" presId="urn:microsoft.com/office/officeart/2005/8/layout/process1"/>
    <dgm:cxn modelId="{788872F9-42A0-E642-8BD1-99AAB86632AB}" type="presOf" srcId="{01A53E96-8B16-9141-8160-30C854805BA3}" destId="{BAEB1025-7DC7-4847-B00C-A4B88DD7E77E}" srcOrd="0" destOrd="0" presId="urn:microsoft.com/office/officeart/2005/8/layout/process1"/>
    <dgm:cxn modelId="{657C4D24-5F68-224B-8AB9-1136E75D2737}" type="presParOf" srcId="{3963A3FF-156C-AF4F-8612-CF9E82A6CAD6}" destId="{9711FCF0-84C4-844A-8C2B-0CB6415D8694}" srcOrd="0" destOrd="0" presId="urn:microsoft.com/office/officeart/2005/8/layout/process1"/>
    <dgm:cxn modelId="{14765A86-8B8C-0942-81DC-F41D0C1CDFB8}" type="presParOf" srcId="{3963A3FF-156C-AF4F-8612-CF9E82A6CAD6}" destId="{A20B38DE-B77A-F342-A753-3759701148E8}" srcOrd="1" destOrd="0" presId="urn:microsoft.com/office/officeart/2005/8/layout/process1"/>
    <dgm:cxn modelId="{5712C44C-31F4-0846-9A35-A39B2FB522CA}" type="presParOf" srcId="{A20B38DE-B77A-F342-A753-3759701148E8}" destId="{4B00CFF5-296E-A744-9097-DFC697F6BBF2}" srcOrd="0" destOrd="0" presId="urn:microsoft.com/office/officeart/2005/8/layout/process1"/>
    <dgm:cxn modelId="{DFA70167-3A5B-5946-A124-A96B3FFE5B14}" type="presParOf" srcId="{3963A3FF-156C-AF4F-8612-CF9E82A6CAD6}" destId="{6CE06549-9E62-4044-8BDE-148C05231827}" srcOrd="2" destOrd="0" presId="urn:microsoft.com/office/officeart/2005/8/layout/process1"/>
    <dgm:cxn modelId="{1CA91373-319A-ED4B-8BB5-E9BFCB6CE9AC}" type="presParOf" srcId="{3963A3FF-156C-AF4F-8612-CF9E82A6CAD6}" destId="{1FB7D1A3-DD71-974D-AE16-855EAA4D5DA6}" srcOrd="3" destOrd="0" presId="urn:microsoft.com/office/officeart/2005/8/layout/process1"/>
    <dgm:cxn modelId="{1B044F8B-FCB6-374F-A8E9-F0641CBA27B5}" type="presParOf" srcId="{1FB7D1A3-DD71-974D-AE16-855EAA4D5DA6}" destId="{8E7A9807-6057-2749-8C23-C28CC4CB9372}" srcOrd="0" destOrd="0" presId="urn:microsoft.com/office/officeart/2005/8/layout/process1"/>
    <dgm:cxn modelId="{513221AF-0C4C-C749-98E2-FDED8587F4D4}" type="presParOf" srcId="{3963A3FF-156C-AF4F-8612-CF9E82A6CAD6}" destId="{96872A05-8F2D-E940-8F73-A2B34F6757B2}" srcOrd="4" destOrd="0" presId="urn:microsoft.com/office/officeart/2005/8/layout/process1"/>
    <dgm:cxn modelId="{B8B8174F-C885-1540-BEE0-EF0D3331AAA9}" type="presParOf" srcId="{3963A3FF-156C-AF4F-8612-CF9E82A6CAD6}" destId="{8217D641-55E0-844B-893F-9250EF74B8D1}" srcOrd="5" destOrd="0" presId="urn:microsoft.com/office/officeart/2005/8/layout/process1"/>
    <dgm:cxn modelId="{5C1D39B0-4305-4C45-AA1E-B5F83ACF6252}" type="presParOf" srcId="{8217D641-55E0-844B-893F-9250EF74B8D1}" destId="{AC128ED9-C743-CF49-81C9-FB2555BFAF5D}" srcOrd="0" destOrd="0" presId="urn:microsoft.com/office/officeart/2005/8/layout/process1"/>
    <dgm:cxn modelId="{7E16D41B-B9F6-814F-BDCF-A22788FF18FB}" type="presParOf" srcId="{3963A3FF-156C-AF4F-8612-CF9E82A6CAD6}" destId="{30888727-E686-BA4F-BCB6-3811854C0B0D}" srcOrd="6" destOrd="0" presId="urn:microsoft.com/office/officeart/2005/8/layout/process1"/>
    <dgm:cxn modelId="{565D00A4-BB2C-CE4E-9A49-C9EC2F2AB975}" type="presParOf" srcId="{3963A3FF-156C-AF4F-8612-CF9E82A6CAD6}" destId="{DE9ED247-88C4-1444-BFB2-2F7A861E0407}" srcOrd="7" destOrd="0" presId="urn:microsoft.com/office/officeart/2005/8/layout/process1"/>
    <dgm:cxn modelId="{1D6937A2-65AC-824B-9AEB-9D9466B51701}" type="presParOf" srcId="{DE9ED247-88C4-1444-BFB2-2F7A861E0407}" destId="{F4ED0912-AE6A-0B42-B019-4FDF7A200A58}" srcOrd="0" destOrd="0" presId="urn:microsoft.com/office/officeart/2005/8/layout/process1"/>
    <dgm:cxn modelId="{33E1FA85-4A63-A644-B910-96FB9F36DBD8}" type="presParOf" srcId="{3963A3FF-156C-AF4F-8612-CF9E82A6CAD6}" destId="{BAEB1025-7DC7-4847-B00C-A4B88DD7E77E}" srcOrd="8" destOrd="0" presId="urn:microsoft.com/office/officeart/2005/8/layout/process1"/>
    <dgm:cxn modelId="{0EA7663A-451F-2844-AD00-CD8B9D3438E9}" type="presParOf" srcId="{3963A3FF-156C-AF4F-8612-CF9E82A6CAD6}" destId="{EDA324F1-B08E-F14F-8DAA-190CE558B65D}" srcOrd="9" destOrd="0" presId="urn:microsoft.com/office/officeart/2005/8/layout/process1"/>
    <dgm:cxn modelId="{25014BC1-86CF-7D43-B0DC-0E5A41D2BC45}" type="presParOf" srcId="{EDA324F1-B08E-F14F-8DAA-190CE558B65D}" destId="{66CB20ED-92E9-5F4A-BF5A-F2822835CBFD}" srcOrd="0" destOrd="0" presId="urn:microsoft.com/office/officeart/2005/8/layout/process1"/>
    <dgm:cxn modelId="{789C11F5-24B7-E244-88AD-39D190C18694}" type="presParOf" srcId="{3963A3FF-156C-AF4F-8612-CF9E82A6CAD6}" destId="{7499E6C2-C154-0D4C-9CA7-A0A658C49B0E}" srcOrd="10" destOrd="0" presId="urn:microsoft.com/office/officeart/2005/8/layout/process1"/>
    <dgm:cxn modelId="{2E113C69-12C9-B642-8DF0-25ACA4966968}" type="presParOf" srcId="{3963A3FF-156C-AF4F-8612-CF9E82A6CAD6}" destId="{5697EBCC-42A5-C040-807E-D07511E3F96F}" srcOrd="11" destOrd="0" presId="urn:microsoft.com/office/officeart/2005/8/layout/process1"/>
    <dgm:cxn modelId="{BD2C5FF7-118D-E141-A9A4-10748C7C518C}" type="presParOf" srcId="{5697EBCC-42A5-C040-807E-D07511E3F96F}" destId="{72AB239C-E2AD-E040-9BBF-7EAC7D08A5C8}" srcOrd="0" destOrd="0" presId="urn:microsoft.com/office/officeart/2005/8/layout/process1"/>
    <dgm:cxn modelId="{A3EA198D-F459-3645-9556-CBC0D2B5B98E}" type="presParOf" srcId="{3963A3FF-156C-AF4F-8612-CF9E82A6CAD6}" destId="{55EE00DC-2FD3-9C4E-972C-17DABD8A4380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1FCF0-84C4-844A-8C2B-0CB6415D8694}">
      <dsp:nvSpPr>
        <dsp:cNvPr id="0" name=""/>
        <dsp:cNvSpPr/>
      </dsp:nvSpPr>
      <dsp:spPr>
        <a:xfrm>
          <a:off x="3244" y="2587041"/>
          <a:ext cx="1228684" cy="1810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Theben bliver ramt af pest, og Ødipus spørger Oraklet i </a:t>
          </a:r>
          <a:r>
            <a:rPr lang="da-DK" sz="1300" kern="1200" dirty="0" err="1"/>
            <a:t>delfi</a:t>
          </a:r>
          <a:r>
            <a:rPr lang="da-DK" sz="1300" kern="1200" dirty="0"/>
            <a:t> om hjælp.</a:t>
          </a:r>
        </a:p>
      </dsp:txBody>
      <dsp:txXfrm>
        <a:off x="39231" y="2623028"/>
        <a:ext cx="1156710" cy="1738065"/>
      </dsp:txXfrm>
    </dsp:sp>
    <dsp:sp modelId="{A20B38DE-B77A-F342-A753-3759701148E8}">
      <dsp:nvSpPr>
        <dsp:cNvPr id="0" name=""/>
        <dsp:cNvSpPr/>
      </dsp:nvSpPr>
      <dsp:spPr>
        <a:xfrm>
          <a:off x="1354797" y="3339704"/>
          <a:ext cx="260481" cy="304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/>
        </a:p>
      </dsp:txBody>
      <dsp:txXfrm>
        <a:off x="1354797" y="3400647"/>
        <a:ext cx="182337" cy="182827"/>
      </dsp:txXfrm>
    </dsp:sp>
    <dsp:sp modelId="{6CE06549-9E62-4044-8BDE-148C05231827}">
      <dsp:nvSpPr>
        <dsp:cNvPr id="0" name=""/>
        <dsp:cNvSpPr/>
      </dsp:nvSpPr>
      <dsp:spPr>
        <a:xfrm>
          <a:off x="1723402" y="2587041"/>
          <a:ext cx="1228684" cy="1810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Kreon fortæller Ødipus, at guderne forlanger, at </a:t>
          </a:r>
          <a:r>
            <a:rPr lang="da-DK" sz="1300" kern="1200" dirty="0" err="1"/>
            <a:t>Laios</a:t>
          </a:r>
          <a:r>
            <a:rPr lang="da-DK" sz="1300" kern="1200" dirty="0"/>
            <a:t>' morder skal findes</a:t>
          </a:r>
        </a:p>
      </dsp:txBody>
      <dsp:txXfrm>
        <a:off x="1759389" y="2623028"/>
        <a:ext cx="1156710" cy="1738065"/>
      </dsp:txXfrm>
    </dsp:sp>
    <dsp:sp modelId="{1FB7D1A3-DD71-974D-AE16-855EAA4D5DA6}">
      <dsp:nvSpPr>
        <dsp:cNvPr id="0" name=""/>
        <dsp:cNvSpPr/>
      </dsp:nvSpPr>
      <dsp:spPr>
        <a:xfrm>
          <a:off x="3074955" y="3339704"/>
          <a:ext cx="260481" cy="304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/>
        </a:p>
      </dsp:txBody>
      <dsp:txXfrm>
        <a:off x="3074955" y="3400647"/>
        <a:ext cx="182337" cy="182827"/>
      </dsp:txXfrm>
    </dsp:sp>
    <dsp:sp modelId="{96872A05-8F2D-E940-8F73-A2B34F6757B2}">
      <dsp:nvSpPr>
        <dsp:cNvPr id="0" name=""/>
        <dsp:cNvSpPr/>
      </dsp:nvSpPr>
      <dsp:spPr>
        <a:xfrm>
          <a:off x="3443561" y="2587041"/>
          <a:ext cx="1228684" cy="1810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Ødipus hidkalder </a:t>
          </a:r>
          <a:r>
            <a:rPr lang="da-DK" sz="1300" kern="1200" dirty="0" err="1"/>
            <a:t>Teiresias</a:t>
          </a:r>
          <a:r>
            <a:rPr lang="da-DK" sz="1300" kern="1200" dirty="0"/>
            <a:t>, så han kan hjælpe</a:t>
          </a:r>
        </a:p>
      </dsp:txBody>
      <dsp:txXfrm>
        <a:off x="3479548" y="2623028"/>
        <a:ext cx="1156710" cy="1738065"/>
      </dsp:txXfrm>
    </dsp:sp>
    <dsp:sp modelId="{8217D641-55E0-844B-893F-9250EF74B8D1}">
      <dsp:nvSpPr>
        <dsp:cNvPr id="0" name=""/>
        <dsp:cNvSpPr/>
      </dsp:nvSpPr>
      <dsp:spPr>
        <a:xfrm>
          <a:off x="4795114" y="3339704"/>
          <a:ext cx="260481" cy="304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/>
        </a:p>
      </dsp:txBody>
      <dsp:txXfrm>
        <a:off x="4795114" y="3400647"/>
        <a:ext cx="182337" cy="182827"/>
      </dsp:txXfrm>
    </dsp:sp>
    <dsp:sp modelId="{30888727-E686-BA4F-BCB6-3811854C0B0D}">
      <dsp:nvSpPr>
        <dsp:cNvPr id="0" name=""/>
        <dsp:cNvSpPr/>
      </dsp:nvSpPr>
      <dsp:spPr>
        <a:xfrm>
          <a:off x="5163719" y="2587041"/>
          <a:ext cx="1228684" cy="1810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 err="1"/>
            <a:t>Teiresias</a:t>
          </a:r>
          <a:r>
            <a:rPr lang="da-DK" sz="1300" kern="1200" dirty="0"/>
            <a:t> fortæller Ødipus, at han selv er morderen, men Ødipus nægter at tro det.</a:t>
          </a:r>
        </a:p>
      </dsp:txBody>
      <dsp:txXfrm>
        <a:off x="5199706" y="2623028"/>
        <a:ext cx="1156710" cy="1738065"/>
      </dsp:txXfrm>
    </dsp:sp>
    <dsp:sp modelId="{DE9ED247-88C4-1444-BFB2-2F7A861E0407}">
      <dsp:nvSpPr>
        <dsp:cNvPr id="0" name=""/>
        <dsp:cNvSpPr/>
      </dsp:nvSpPr>
      <dsp:spPr>
        <a:xfrm>
          <a:off x="6515272" y="3339704"/>
          <a:ext cx="260481" cy="304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/>
        </a:p>
      </dsp:txBody>
      <dsp:txXfrm>
        <a:off x="6515272" y="3400647"/>
        <a:ext cx="182337" cy="182827"/>
      </dsp:txXfrm>
    </dsp:sp>
    <dsp:sp modelId="{BAEB1025-7DC7-4847-B00C-A4B88DD7E77E}">
      <dsp:nvSpPr>
        <dsp:cNvPr id="0" name=""/>
        <dsp:cNvSpPr/>
      </dsp:nvSpPr>
      <dsp:spPr>
        <a:xfrm>
          <a:off x="6883878" y="2587041"/>
          <a:ext cx="1228684" cy="1810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Ødipus anklager Kreon for at stå i ledtog med </a:t>
          </a:r>
          <a:r>
            <a:rPr lang="da-DK" sz="1300" kern="1200" dirty="0" err="1"/>
            <a:t>Teiresias</a:t>
          </a:r>
          <a:r>
            <a:rPr lang="da-DK" sz="1300" kern="1200" dirty="0"/>
            <a:t> for at tage magten.</a:t>
          </a:r>
        </a:p>
      </dsp:txBody>
      <dsp:txXfrm>
        <a:off x="6919865" y="2623028"/>
        <a:ext cx="1156710" cy="1738065"/>
      </dsp:txXfrm>
    </dsp:sp>
    <dsp:sp modelId="{EDA324F1-B08E-F14F-8DAA-190CE558B65D}">
      <dsp:nvSpPr>
        <dsp:cNvPr id="0" name=""/>
        <dsp:cNvSpPr/>
      </dsp:nvSpPr>
      <dsp:spPr>
        <a:xfrm>
          <a:off x="8235431" y="3339704"/>
          <a:ext cx="260481" cy="304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/>
        </a:p>
      </dsp:txBody>
      <dsp:txXfrm>
        <a:off x="8235431" y="3400647"/>
        <a:ext cx="182337" cy="182827"/>
      </dsp:txXfrm>
    </dsp:sp>
    <dsp:sp modelId="{7499E6C2-C154-0D4C-9CA7-A0A658C49B0E}">
      <dsp:nvSpPr>
        <dsp:cNvPr id="0" name=""/>
        <dsp:cNvSpPr/>
      </dsp:nvSpPr>
      <dsp:spPr>
        <a:xfrm>
          <a:off x="8604036" y="2587041"/>
          <a:ext cx="1228684" cy="1810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 err="1"/>
            <a:t>Jokaste</a:t>
          </a:r>
          <a:r>
            <a:rPr lang="da-DK" sz="1300" kern="1200" dirty="0"/>
            <a:t> vil berolige Ødipus ved at fortælle ham, at spådommen om </a:t>
          </a:r>
          <a:r>
            <a:rPr lang="da-DK" sz="1300" kern="1200" dirty="0" err="1"/>
            <a:t>Laios</a:t>
          </a:r>
          <a:r>
            <a:rPr lang="da-DK" sz="1300" kern="1200" dirty="0"/>
            <a:t> ikke gik i opfyldelse.</a:t>
          </a:r>
        </a:p>
      </dsp:txBody>
      <dsp:txXfrm>
        <a:off x="8640023" y="2623028"/>
        <a:ext cx="1156710" cy="1738065"/>
      </dsp:txXfrm>
    </dsp:sp>
    <dsp:sp modelId="{5697EBCC-42A5-C040-807E-D07511E3F96F}">
      <dsp:nvSpPr>
        <dsp:cNvPr id="0" name=""/>
        <dsp:cNvSpPr/>
      </dsp:nvSpPr>
      <dsp:spPr>
        <a:xfrm>
          <a:off x="9955589" y="3339704"/>
          <a:ext cx="260481" cy="304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/>
        </a:p>
      </dsp:txBody>
      <dsp:txXfrm>
        <a:off x="9955589" y="3400647"/>
        <a:ext cx="182337" cy="182827"/>
      </dsp:txXfrm>
    </dsp:sp>
    <dsp:sp modelId="{55EE00DC-2FD3-9C4E-972C-17DABD8A4380}">
      <dsp:nvSpPr>
        <dsp:cNvPr id="0" name=""/>
        <dsp:cNvSpPr/>
      </dsp:nvSpPr>
      <dsp:spPr>
        <a:xfrm>
          <a:off x="10324194" y="2587041"/>
          <a:ext cx="1228684" cy="1810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Ødipus begynder at få mistanke om, at han er morderen.  </a:t>
          </a:r>
        </a:p>
      </dsp:txBody>
      <dsp:txXfrm>
        <a:off x="10360181" y="2623028"/>
        <a:ext cx="1156710" cy="1738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7CE7FF-CF6F-7468-FF06-BF253F40F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4E4C639-3111-DB08-4D8C-C5607B17E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D1DD42-682E-7B32-D24D-77D797BA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C40F-11CB-E043-9BD6-72CDECFD315F}" type="datetimeFigureOut">
              <a:rPr lang="da-DK" smtClean="0"/>
              <a:t>07.11.2025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F93DFD2-D6C3-1BFB-BAF4-F62BAC6AD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147653A-9283-8A35-61EC-2AD2261F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134B-B1A4-0442-85FA-5CC9D9F6F7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846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0C4B52-2F4E-0B34-44A7-2C5F29E82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0045B75-CB4B-AEA6-12B2-4087B4FDD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6C05CE9-E62A-DCDA-1308-ABE01946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C40F-11CB-E043-9BD6-72CDECFD315F}" type="datetimeFigureOut">
              <a:rPr lang="da-DK" smtClean="0"/>
              <a:t>07.11.2025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81368B9-CC19-CEB3-2672-2F0A6476C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AF1F91-5991-AD5C-0FC0-D6562288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134B-B1A4-0442-85FA-5CC9D9F6F7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984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85FEDB2-6850-F9A6-782E-5E87A17A2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4CBFABA-1CD7-940F-9363-2293DC9B8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E995863-34D7-C19B-E451-034301F4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C40F-11CB-E043-9BD6-72CDECFD315F}" type="datetimeFigureOut">
              <a:rPr lang="da-DK" smtClean="0"/>
              <a:t>07.11.2025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75277B1-1601-3956-757A-7252C833C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B9FA65E-C983-EF3D-9E55-E3A8D213F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134B-B1A4-0442-85FA-5CC9D9F6F7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47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25812-1DB7-C367-2A71-1F01F820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BC7A1A-CAA0-7A1F-59D1-934927A4B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BD658D-7C41-AE4A-DFA2-4A39E95E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C40F-11CB-E043-9BD6-72CDECFD315F}" type="datetimeFigureOut">
              <a:rPr lang="da-DK" smtClean="0"/>
              <a:t>07.11.2025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34683E7-EBB2-1137-16A6-F2D1FC22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EB177D-53CD-31B5-E2AA-42289A64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134B-B1A4-0442-85FA-5CC9D9F6F7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815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DFDE2-F022-BAA5-61AA-2FD41E1B2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0CE6F26-E802-EA7B-9349-BC529096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D60355E-FFD9-68A0-8BC2-5716C1B7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C40F-11CB-E043-9BD6-72CDECFD315F}" type="datetimeFigureOut">
              <a:rPr lang="da-DK" smtClean="0"/>
              <a:t>07.11.2025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D61A6CE-A339-1D70-6526-D642F003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2A6F560-85CE-5E66-17CA-CE5D131C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134B-B1A4-0442-85FA-5CC9D9F6F7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558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8B796-04D7-ED48-6A27-D656448E5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192BB6-7BEC-8969-F0EC-046E9D17B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80CA1AF-D8B5-994E-5A98-731C09AFB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A9D924F-1CB4-3BE3-F546-30DC863D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C40F-11CB-E043-9BD6-72CDECFD315F}" type="datetimeFigureOut">
              <a:rPr lang="da-DK" smtClean="0"/>
              <a:t>07.11.2025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318DF2F-2014-0D29-CB3F-F3169BA41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5A1193E-80DD-F8A0-9052-D399ABA2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134B-B1A4-0442-85FA-5CC9D9F6F7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193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FBBD0-A903-2E19-DC2D-CFDA9540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715841-ADFE-94C0-5B64-B13BEB2A7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7CC4941-8241-3FE4-6FDA-81D6D3B93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D9FA24F-989F-8D72-32E2-913BE000D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ABF631B-827D-73EC-073A-1891A663A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993B2DD-02EA-F689-8935-01B87C9A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C40F-11CB-E043-9BD6-72CDECFD315F}" type="datetimeFigureOut">
              <a:rPr lang="da-DK" smtClean="0"/>
              <a:t>07.11.2025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977B31A-7482-F9F0-4A0D-AB51245CF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65191F9-F84E-188A-96DD-DA78FAEA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134B-B1A4-0442-85FA-5CC9D9F6F7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342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7926E-5D4F-5A4B-6024-639F0A67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7F885E2-8558-AA6B-2C1A-AFD187D0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C40F-11CB-E043-9BD6-72CDECFD315F}" type="datetimeFigureOut">
              <a:rPr lang="da-DK" smtClean="0"/>
              <a:t>07.11.2025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8BB75B0-6D63-EC87-6420-213AB2AC0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7B9CB0E-4A80-EE5D-8308-3F32C21B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134B-B1A4-0442-85FA-5CC9D9F6F7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521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A8F87B1-CB11-813D-9E03-4124D7E03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C40F-11CB-E043-9BD6-72CDECFD315F}" type="datetimeFigureOut">
              <a:rPr lang="da-DK" smtClean="0"/>
              <a:t>07.11.2025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5765288-7A5C-4DFD-01DE-90BC2909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842B211-245E-7217-F5A4-97096EC2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134B-B1A4-0442-85FA-5CC9D9F6F7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700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C3F1F-E0CC-D35D-E00F-121BDFBF4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B7D598-D3EF-DF07-BD0D-B05AA256A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150585F-AB40-8C60-E91F-5D52B94E6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D40D467-DEB4-2CDD-51D8-F58C504BD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C40F-11CB-E043-9BD6-72CDECFD315F}" type="datetimeFigureOut">
              <a:rPr lang="da-DK" smtClean="0"/>
              <a:t>07.11.2025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BAFAB64-6A9E-BDB6-025A-B6BE6F3C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A12AD9-4C80-5BBA-E711-A2B772FB2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134B-B1A4-0442-85FA-5CC9D9F6F7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091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9D70DE-5099-7D46-A4E0-71B252E0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3C7F6E2-C59F-E56F-75BB-A025C8814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68BEE37-2CDE-37EA-44EF-852873128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256BE81-31FC-A4CF-B6E9-8A86A7B1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C40F-11CB-E043-9BD6-72CDECFD315F}" type="datetimeFigureOut">
              <a:rPr lang="da-DK" smtClean="0"/>
              <a:t>07.11.2025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72AFBCE-42C8-BB5E-346B-54F5C56C4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9FA630D-7AC4-2953-70A9-94782CCF7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134B-B1A4-0442-85FA-5CC9D9F6F7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852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97A2DCB-205B-3430-E9E6-7FA0A1BE0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99125FC-4B80-778E-0EEE-D43D332EF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C5D9150-08A7-290C-706B-48CA667F0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2FC40F-11CB-E043-9BD6-72CDECFD315F}" type="datetimeFigureOut">
              <a:rPr lang="da-DK" smtClean="0"/>
              <a:t>07.11.2025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8155E09-B0DA-D519-C823-FFB666414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3ED9ED-6CD8-13E8-6104-10FC4F902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9E134B-B1A4-0442-85FA-5CC9D9F6F7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239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 descr="Et billede, der indeholder tøj, Ansigt, person, kys&#10;&#10;AI-genereret indhold kan være ukorrekt.">
            <a:extLst>
              <a:ext uri="{FF2B5EF4-FFF2-40B4-BE49-F238E27FC236}">
                <a16:creationId xmlns:a16="http://schemas.microsoft.com/office/drawing/2014/main" id="{88A63B09-E744-F537-3DB7-741C89773B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42" r="2941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8F6762-412D-23FC-E470-C2C995A39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dirty="0" err="1"/>
              <a:t>Sofokles</a:t>
            </a:r>
            <a:r>
              <a:rPr lang="en-US" sz="4000" dirty="0"/>
              <a:t>’ </a:t>
            </a:r>
            <a:r>
              <a:rPr lang="en-US" sz="4000" dirty="0" err="1"/>
              <a:t>Ødipus</a:t>
            </a:r>
            <a:endParaRPr lang="en-US" sz="40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ACF59EA-9F35-48E7-5395-380D5EE05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b="1" dirty="0"/>
              <a:t>2. </a:t>
            </a:r>
            <a:r>
              <a:rPr lang="en-US" sz="2000" b="1"/>
              <a:t>episode</a:t>
            </a:r>
            <a:r>
              <a:rPr lang="en-US" sz="2000" b="1" dirty="0"/>
              <a:t>, del 2 (vv. 649-862)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”</a:t>
            </a:r>
            <a:r>
              <a:rPr lang="en-US" sz="2000" dirty="0" err="1"/>
              <a:t>Lyrisk</a:t>
            </a:r>
            <a:r>
              <a:rPr lang="en-US" sz="2000" dirty="0"/>
              <a:t> dialog” – </a:t>
            </a:r>
            <a:r>
              <a:rPr lang="en-US" sz="2000" dirty="0" err="1"/>
              <a:t>hvad</a:t>
            </a:r>
            <a:r>
              <a:rPr lang="en-US" sz="2000" dirty="0"/>
              <a:t> er nu det for </a:t>
            </a:r>
            <a:r>
              <a:rPr lang="en-US" sz="2000" dirty="0" err="1"/>
              <a:t>noget</a:t>
            </a:r>
            <a:r>
              <a:rPr lang="en-US" sz="2000" dirty="0"/>
              <a:t>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Personkarakteristik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Jokaste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Plotudvikling</a:t>
            </a:r>
            <a:r>
              <a:rPr lang="en-US" sz="2000" dirty="0"/>
              <a:t> </a:t>
            </a:r>
            <a:r>
              <a:rPr lang="en-US" sz="2000" dirty="0" err="1"/>
              <a:t>indtil</a:t>
            </a:r>
            <a:r>
              <a:rPr lang="en-US" sz="2000" dirty="0"/>
              <a:t> </a:t>
            </a:r>
            <a:r>
              <a:rPr lang="en-US" sz="2000" dirty="0" err="1"/>
              <a:t>videre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2. </a:t>
            </a:r>
            <a:r>
              <a:rPr lang="en-US" sz="2000" dirty="0" err="1"/>
              <a:t>stásimon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428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761756-41FE-FE32-CBC6-3CDB7434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Lyrisk dialog – hvad er nu det for noget?</a:t>
            </a: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95FB69C-6133-BFE1-E338-C2DB82A37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000" dirty="0" err="1">
                <a:solidFill>
                  <a:schemeClr val="bg1"/>
                </a:solidFill>
              </a:rPr>
              <a:t>Skænderiet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mellem</a:t>
            </a:r>
            <a:r>
              <a:rPr lang="en-US" sz="2000" dirty="0">
                <a:solidFill>
                  <a:schemeClr val="bg1"/>
                </a:solidFill>
              </a:rPr>
              <a:t> Kreon </a:t>
            </a:r>
            <a:r>
              <a:rPr lang="en-US" sz="2000" dirty="0" err="1">
                <a:solidFill>
                  <a:schemeClr val="bg1"/>
                </a:solidFill>
              </a:rPr>
              <a:t>og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Ødipus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når</a:t>
            </a:r>
            <a:r>
              <a:rPr lang="en-US" sz="2000" dirty="0">
                <a:solidFill>
                  <a:schemeClr val="bg1"/>
                </a:solidFill>
              </a:rPr>
              <a:t> sit </a:t>
            </a:r>
            <a:r>
              <a:rPr lang="en-US" sz="2000" dirty="0" err="1">
                <a:solidFill>
                  <a:schemeClr val="bg1"/>
                </a:solidFill>
              </a:rPr>
              <a:t>højdepunkt</a:t>
            </a:r>
            <a:r>
              <a:rPr lang="en-US" sz="2000" dirty="0">
                <a:solidFill>
                  <a:schemeClr val="bg1"/>
                </a:solidFill>
              </a:rPr>
              <a:t> s. 47-50, </a:t>
            </a:r>
            <a:r>
              <a:rPr lang="en-US" sz="2000" dirty="0" err="1">
                <a:solidFill>
                  <a:schemeClr val="bg1"/>
                </a:solidFill>
              </a:rPr>
              <a:t>hvor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koret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og</a:t>
            </a:r>
            <a:r>
              <a:rPr lang="en-US" sz="2000" dirty="0">
                <a:solidFill>
                  <a:schemeClr val="bg1"/>
                </a:solidFill>
              </a:rPr>
              <a:t> Jokaste </a:t>
            </a:r>
            <a:r>
              <a:rPr lang="en-US" sz="2000" dirty="0" err="1">
                <a:solidFill>
                  <a:schemeClr val="bg1"/>
                </a:solidFill>
              </a:rPr>
              <a:t>forsøger</a:t>
            </a:r>
            <a:r>
              <a:rPr lang="en-US" sz="2000" dirty="0">
                <a:solidFill>
                  <a:schemeClr val="bg1"/>
                </a:solidFill>
              </a:rPr>
              <a:t> at </a:t>
            </a:r>
            <a:r>
              <a:rPr lang="en-US" sz="2000" dirty="0" err="1">
                <a:solidFill>
                  <a:schemeClr val="bg1"/>
                </a:solidFill>
              </a:rPr>
              <a:t>få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Ødipus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til</a:t>
            </a:r>
            <a:r>
              <a:rPr lang="en-US" sz="2000" dirty="0">
                <a:solidFill>
                  <a:schemeClr val="bg1"/>
                </a:solidFill>
              </a:rPr>
              <a:t> at </a:t>
            </a:r>
            <a:r>
              <a:rPr lang="en-US" sz="2000" dirty="0" err="1">
                <a:solidFill>
                  <a:schemeClr val="bg1"/>
                </a:solidFill>
              </a:rPr>
              <a:t>skåne</a:t>
            </a:r>
            <a:r>
              <a:rPr lang="en-US" sz="2000" dirty="0">
                <a:solidFill>
                  <a:schemeClr val="bg1"/>
                </a:solidFill>
              </a:rPr>
              <a:t> Kreon, </a:t>
            </a:r>
            <a:r>
              <a:rPr lang="en-US" sz="2000" dirty="0" err="1">
                <a:solidFill>
                  <a:schemeClr val="bg1"/>
                </a:solidFill>
              </a:rPr>
              <a:t>som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dømt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landsforvisning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eller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døden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0"/>
            <a:r>
              <a:rPr lang="en-US" sz="2000" dirty="0" err="1">
                <a:solidFill>
                  <a:schemeClr val="bg1"/>
                </a:solidFill>
              </a:rPr>
              <a:t>Bønnen</a:t>
            </a:r>
            <a:r>
              <a:rPr lang="en-US" sz="2000" dirty="0">
                <a:solidFill>
                  <a:schemeClr val="bg1"/>
                </a:solidFill>
              </a:rPr>
              <a:t> er </a:t>
            </a:r>
            <a:r>
              <a:rPr lang="en-US" sz="2000" dirty="0" err="1">
                <a:solidFill>
                  <a:schemeClr val="bg1"/>
                </a:solidFill>
              </a:rPr>
              <a:t>udformet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</a:t>
            </a:r>
            <a:r>
              <a:rPr lang="en-US" sz="2000" dirty="0">
                <a:solidFill>
                  <a:schemeClr val="bg1"/>
                </a:solidFill>
              </a:rPr>
              <a:t> sang med </a:t>
            </a:r>
            <a:r>
              <a:rPr lang="en-US" sz="2000" dirty="0" err="1">
                <a:solidFill>
                  <a:schemeClr val="bg1"/>
                </a:solidFill>
              </a:rPr>
              <a:t>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bestemt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rytme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ikke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gengivet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oversættelsen</a:t>
            </a:r>
            <a:r>
              <a:rPr lang="en-US" sz="2000" dirty="0">
                <a:solidFill>
                  <a:schemeClr val="bg1"/>
                </a:solidFill>
              </a:rPr>
              <a:t>), men den </a:t>
            </a:r>
            <a:r>
              <a:rPr lang="en-US" sz="2000" dirty="0" err="1">
                <a:solidFill>
                  <a:schemeClr val="bg1"/>
                </a:solidFill>
              </a:rPr>
              <a:t>har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været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ledsaget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af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kraftigt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fløjtespil</a:t>
            </a:r>
            <a:r>
              <a:rPr lang="en-US" sz="2000" dirty="0">
                <a:solidFill>
                  <a:schemeClr val="bg1"/>
                </a:solidFill>
              </a:rPr>
              <a:t>, der </a:t>
            </a:r>
            <a:r>
              <a:rPr lang="en-US" sz="2000" dirty="0" err="1">
                <a:solidFill>
                  <a:schemeClr val="bg1"/>
                </a:solidFill>
              </a:rPr>
              <a:t>har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understreget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panikken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dramatikken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fordi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talestykkerne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ellers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ikke</a:t>
            </a:r>
            <a:r>
              <a:rPr lang="en-US" sz="2000" dirty="0">
                <a:solidFill>
                  <a:schemeClr val="bg1"/>
                </a:solidFill>
              </a:rPr>
              <a:t> var </a:t>
            </a:r>
            <a:r>
              <a:rPr lang="en-US" sz="2000" dirty="0" err="1">
                <a:solidFill>
                  <a:schemeClr val="bg1"/>
                </a:solidFill>
              </a:rPr>
              <a:t>ledsaget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af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musik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050" name="Picture 2" descr="Caveat emptor: a new book on the best lines in Latin misses the bigger  picture">
            <a:extLst>
              <a:ext uri="{FF2B5EF4-FFF2-40B4-BE49-F238E27FC236}">
                <a16:creationId xmlns:a16="http://schemas.microsoft.com/office/drawing/2014/main" id="{EEBBDD71-34CB-A86A-7512-BBD8B5107B1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1" r="-3" b="13049"/>
          <a:stretch>
            <a:fillRect/>
          </a:stretch>
        </p:blipFill>
        <p:spPr bwMode="auto">
          <a:xfrm>
            <a:off x="6525453" y="1"/>
            <a:ext cx="5666547" cy="339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2277" y="3386960"/>
            <a:ext cx="56697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Aulos - Wikipedia">
            <a:extLst>
              <a:ext uri="{FF2B5EF4-FFF2-40B4-BE49-F238E27FC236}">
                <a16:creationId xmlns:a16="http://schemas.microsoft.com/office/drawing/2014/main" id="{10DE396B-2019-9D06-7342-1AB542C98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" r="-2" b="9200"/>
          <a:stretch>
            <a:fillRect/>
          </a:stretch>
        </p:blipFill>
        <p:spPr bwMode="auto">
          <a:xfrm>
            <a:off x="6522277" y="3398024"/>
            <a:ext cx="5669723" cy="34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0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D548A9-CB6B-3732-254B-8EA0FA84D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Personkarakteristik af Jokaste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0D2C449-34C5-39A4-145C-9B6A827FB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err="1"/>
              <a:t>Karakteriser</a:t>
            </a:r>
            <a:r>
              <a:rPr lang="en-US" sz="2200" dirty="0"/>
              <a:t> Jokaste i 2. episode med </a:t>
            </a:r>
            <a:r>
              <a:rPr lang="en-US" sz="2200" dirty="0" err="1"/>
              <a:t>særligt</a:t>
            </a:r>
            <a:r>
              <a:rPr lang="en-US" sz="2200" dirty="0"/>
              <a:t> </a:t>
            </a:r>
            <a:r>
              <a:rPr lang="en-US" sz="2200" dirty="0" err="1"/>
              <a:t>fokus</a:t>
            </a:r>
            <a:r>
              <a:rPr lang="en-US" sz="2200" dirty="0"/>
              <a:t> </a:t>
            </a:r>
            <a:r>
              <a:rPr lang="en-US" sz="2200" dirty="0" err="1"/>
              <a:t>på</a:t>
            </a:r>
            <a:r>
              <a:rPr lang="en-US" sz="2200" dirty="0"/>
              <a:t> </a:t>
            </a:r>
            <a:r>
              <a:rPr lang="en-US" sz="2200" dirty="0" err="1"/>
              <a:t>hendes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Ødipus</a:t>
            </a:r>
            <a:r>
              <a:rPr lang="en-US" sz="2200" dirty="0"/>
              <a:t>’ forhold. Er de </a:t>
            </a:r>
            <a:r>
              <a:rPr lang="en-US" sz="2200" dirty="0" err="1"/>
              <a:t>mest</a:t>
            </a:r>
            <a:r>
              <a:rPr lang="en-US" sz="2200" dirty="0"/>
              <a:t> </a:t>
            </a:r>
            <a:r>
              <a:rPr lang="en-US" sz="2200" dirty="0" err="1"/>
              <a:t>mand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kone</a:t>
            </a:r>
            <a:r>
              <a:rPr lang="en-US" sz="2200" dirty="0"/>
              <a:t> </a:t>
            </a:r>
            <a:r>
              <a:rPr lang="en-US" sz="2200" dirty="0" err="1"/>
              <a:t>eller</a:t>
            </a:r>
            <a:r>
              <a:rPr lang="en-US" sz="2200" dirty="0"/>
              <a:t> mor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søn</a:t>
            </a:r>
            <a:r>
              <a:rPr lang="en-US" sz="2200" dirty="0"/>
              <a:t>?</a:t>
            </a:r>
          </a:p>
        </p:txBody>
      </p:sp>
      <p:pic>
        <p:nvPicPr>
          <p:cNvPr id="6" name="Pladsholder til indhold 5" descr="Et billede, der indeholder tøj, person, møbel, Ansigt&#10;&#10;AI-genereret indhold kan være ukorrekt.">
            <a:extLst>
              <a:ext uri="{FF2B5EF4-FFF2-40B4-BE49-F238E27FC236}">
                <a16:creationId xmlns:a16="http://schemas.microsoft.com/office/drawing/2014/main" id="{76317084-17EE-1FEE-7F5A-92F27F823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33047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663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93231-3F82-8407-98CD-D29E4D8A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8" y="428187"/>
            <a:ext cx="10515600" cy="1325563"/>
          </a:xfrm>
        </p:spPr>
        <p:txBody>
          <a:bodyPr/>
          <a:lstStyle/>
          <a:p>
            <a:r>
              <a:rPr lang="da-DK" dirty="0"/>
              <a:t>Plotudvikling indtil videre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00FB733-6379-137C-AA61-6C56E62C8D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070851"/>
              </p:ext>
            </p:extLst>
          </p:nvPr>
        </p:nvGraphicFramePr>
        <p:xfrm>
          <a:off x="317938" y="2033752"/>
          <a:ext cx="11556124" cy="6984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felt 3">
            <a:extLst>
              <a:ext uri="{FF2B5EF4-FFF2-40B4-BE49-F238E27FC236}">
                <a16:creationId xmlns:a16="http://schemas.microsoft.com/office/drawing/2014/main" id="{D535C759-1B84-9B4D-2B21-39F13088D1E1}"/>
              </a:ext>
            </a:extLst>
          </p:cNvPr>
          <p:cNvSpPr txBox="1"/>
          <p:nvPr/>
        </p:nvSpPr>
        <p:spPr>
          <a:xfrm>
            <a:off x="317938" y="1753750"/>
            <a:ext cx="57780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Kig på tidslinjen herunder. Den refererer plottet i </a:t>
            </a:r>
            <a:r>
              <a:rPr lang="da-DK" i="1" dirty="0"/>
              <a:t>Ødipus</a:t>
            </a:r>
            <a:r>
              <a:rPr lang="da-DK" dirty="0"/>
              <a:t> indtil videre. Man siger om </a:t>
            </a:r>
            <a:r>
              <a:rPr lang="da-DK" i="1" dirty="0"/>
              <a:t>Ødipus</a:t>
            </a:r>
            <a:r>
              <a:rPr lang="da-DK" dirty="0"/>
              <a:t> at det er en tragedie, der er drevet af sine hovedpersoners egenskaber - et såkaldt ”karakterdrevet plot”. Er du enig i det? Hvorfor? Hvorfor ikke?</a:t>
            </a:r>
          </a:p>
        </p:txBody>
      </p:sp>
      <p:pic>
        <p:nvPicPr>
          <p:cNvPr id="3074" name="Picture 2" descr="Ancient Greek Drama - H. M. Classics Academy">
            <a:extLst>
              <a:ext uri="{FF2B5EF4-FFF2-40B4-BE49-F238E27FC236}">
                <a16:creationId xmlns:a16="http://schemas.microsoft.com/office/drawing/2014/main" id="{A62002B4-B4E9-A819-3D32-62BE33D5E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89"/>
          <a:stretch>
            <a:fillRect/>
          </a:stretch>
        </p:blipFill>
        <p:spPr bwMode="auto">
          <a:xfrm>
            <a:off x="6826470" y="285927"/>
            <a:ext cx="5000858" cy="418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595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300</Words>
  <Application>Microsoft Macintosh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Office-tema</vt:lpstr>
      <vt:lpstr>Sofokles’ Ødipus</vt:lpstr>
      <vt:lpstr>Lyrisk dialog – hvad er nu det for noget?</vt:lpstr>
      <vt:lpstr>Personkarakteristik af Jokaste</vt:lpstr>
      <vt:lpstr>Plotudvikling indtil videre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Esben Harboe Odgaard EHO</dc:creator>
  <cp:lastModifiedBy>Esben Harboe Odgaard EHO</cp:lastModifiedBy>
  <cp:revision>3</cp:revision>
  <dcterms:created xsi:type="dcterms:W3CDTF">2025-11-07T10:04:35Z</dcterms:created>
  <dcterms:modified xsi:type="dcterms:W3CDTF">2025-11-07T11:44:05Z</dcterms:modified>
</cp:coreProperties>
</file>