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FF07-4596-D646-BEBD-8F127F6C22BB}" type="datetimeFigureOut">
              <a:rPr lang="da-DK" smtClean="0"/>
              <a:t>02.12.2024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D8A2C-559C-3D40-A96D-ACF8B68FEF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50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D8A2C-559C-3D40-A96D-ACF8B68FEF6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31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Rod i forhistorien</a:t>
            </a:r>
            <a:br>
              <a:rPr lang="da-DK" dirty="0"/>
            </a:br>
            <a:r>
              <a:rPr lang="da-DK" dirty="0"/>
              <a:t>-</a:t>
            </a:r>
            <a:br>
              <a:rPr lang="da-DK" dirty="0"/>
            </a:br>
            <a:r>
              <a:rPr lang="da-DK" dirty="0"/>
              <a:t>Iliaden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Sæt scenerne fra Iliadens forhistorie i den rigtige rækkefølge</a:t>
            </a:r>
          </a:p>
        </p:txBody>
      </p:sp>
    </p:spTree>
    <p:extLst>
      <p:ext uri="{BB962C8B-B14F-4D97-AF65-F5344CB8AC3E}">
        <p14:creationId xmlns:p14="http://schemas.microsoft.com/office/powerpoint/2010/main" val="228903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phigen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790"/>
            <a:ext cx="9144000" cy="58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9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judg-of-pa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68"/>
            <a:ext cx="9144000" cy="4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tis Dipping Achilles in the River Styx, A487 - Thorvaldsens Museums  Catalogue">
            <a:extLst>
              <a:ext uri="{FF2B5EF4-FFF2-40B4-BE49-F238E27FC236}">
                <a16:creationId xmlns:a16="http://schemas.microsoft.com/office/drawing/2014/main" id="{72727C63-76C2-55E9-ED24-DC2C3E8A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04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9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620ab47ebd24abb9328a80e074a982f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18" y="0"/>
            <a:ext cx="4928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The_wedding_of_Peleus_and_Thetis,_by_Joachim_Wtewa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3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4158"/>
      </p:ext>
    </p:extLst>
  </p:cSld>
  <p:clrMapOvr>
    <a:masterClrMapping/>
  </p:clrMapOvr>
</p:sld>
</file>

<file path=ppt/theme/theme1.xml><?xml version="1.0" encoding="utf-8"?>
<a:theme xmlns:a="http://schemas.openxmlformats.org/drawingml/2006/main" name=" So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e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Sort .thmx</Template>
  <TotalTime>769</TotalTime>
  <Words>18</Words>
  <Application>Microsoft Macintosh PowerPoint</Application>
  <PresentationFormat>Skærmshow 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Palatino Linotype</vt:lpstr>
      <vt:lpstr> Sort </vt:lpstr>
      <vt:lpstr>Rod i forhistorien - Iliaden 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 i forhistorien - Iliaden </dc:title>
  <dc:creator>sg-lærer</dc:creator>
  <cp:lastModifiedBy>Esben Harboe Odgaard EHO</cp:lastModifiedBy>
  <cp:revision>4</cp:revision>
  <dcterms:created xsi:type="dcterms:W3CDTF">2018-02-08T09:05:24Z</dcterms:created>
  <dcterms:modified xsi:type="dcterms:W3CDTF">2024-12-03T07:01:10Z</dcterms:modified>
</cp:coreProperties>
</file>