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da-DK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09"/>
    <p:restoredTop sz="94681"/>
  </p:normalViewPr>
  <p:slideViewPr>
    <p:cSldViewPr snapToGrid="0" snapToObjects="1">
      <p:cViewPr varScale="1">
        <p:scale>
          <a:sx n="116" d="100"/>
          <a:sy n="116" d="100"/>
        </p:scale>
        <p:origin x="115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FFAEBB-DA25-2E47-BCC6-8B0C8B118BA4}" type="datetimeFigureOut">
              <a:rPr lang="da-DK" smtClean="0"/>
              <a:t>12.12.2025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9DFB3-0657-6F4C-B117-9011BE47B4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69702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9DFB3-0657-6F4C-B117-9011BE47B47B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4228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9E3-9F45-9A40-9A3D-50F0D629E60C}" type="datetimeFigureOut">
              <a:rPr lang="da-DK" smtClean="0"/>
              <a:t>12.12.2025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8593F-3375-A04A-8DE6-D7C716E2524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73131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9E3-9F45-9A40-9A3D-50F0D629E60C}" type="datetimeFigureOut">
              <a:rPr lang="da-DK" smtClean="0"/>
              <a:t>12.12.2025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8593F-3375-A04A-8DE6-D7C716E2524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9340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9E3-9F45-9A40-9A3D-50F0D629E60C}" type="datetimeFigureOut">
              <a:rPr lang="da-DK" smtClean="0"/>
              <a:t>12.12.2025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8593F-3375-A04A-8DE6-D7C716E2524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66942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9E3-9F45-9A40-9A3D-50F0D629E60C}" type="datetimeFigureOut">
              <a:rPr lang="da-DK" smtClean="0"/>
              <a:t>12.12.2025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8593F-3375-A04A-8DE6-D7C716E2524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29740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9E3-9F45-9A40-9A3D-50F0D629E60C}" type="datetimeFigureOut">
              <a:rPr lang="da-DK" smtClean="0"/>
              <a:t>12.12.2025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8593F-3375-A04A-8DE6-D7C716E2524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0843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9E3-9F45-9A40-9A3D-50F0D629E60C}" type="datetimeFigureOut">
              <a:rPr lang="da-DK" smtClean="0"/>
              <a:t>12.12.2025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8593F-3375-A04A-8DE6-D7C716E2524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7495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9E3-9F45-9A40-9A3D-50F0D629E60C}" type="datetimeFigureOut">
              <a:rPr lang="da-DK" smtClean="0"/>
              <a:t>12.12.2025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8593F-3375-A04A-8DE6-D7C716E2524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04781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9E3-9F45-9A40-9A3D-50F0D629E60C}" type="datetimeFigureOut">
              <a:rPr lang="da-DK" smtClean="0"/>
              <a:t>12.12.2025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8593F-3375-A04A-8DE6-D7C716E2524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96539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9E3-9F45-9A40-9A3D-50F0D629E60C}" type="datetimeFigureOut">
              <a:rPr lang="da-DK" smtClean="0"/>
              <a:t>12.12.2025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8593F-3375-A04A-8DE6-D7C716E2524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3444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9E3-9F45-9A40-9A3D-50F0D629E60C}" type="datetimeFigureOut">
              <a:rPr lang="da-DK" smtClean="0"/>
              <a:t>12.12.2025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8593F-3375-A04A-8DE6-D7C716E2524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76371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9E3-9F45-9A40-9A3D-50F0D629E60C}" type="datetimeFigureOut">
              <a:rPr lang="da-DK" smtClean="0"/>
              <a:t>12.12.2025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8593F-3375-A04A-8DE6-D7C716E2524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35726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A59E3-9F45-9A40-9A3D-50F0D629E60C}" type="datetimeFigureOut">
              <a:rPr lang="da-DK" smtClean="0"/>
              <a:t>12.12.2025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8593F-3375-A04A-8DE6-D7C716E2524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4679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 descr="bro036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286" y="0"/>
            <a:ext cx="6853714" cy="6858000"/>
          </a:xfrm>
          <a:prstGeom prst="rect">
            <a:avLst/>
          </a:prstGeom>
        </p:spPr>
      </p:pic>
      <p:sp>
        <p:nvSpPr>
          <p:cNvPr id="3" name="Tekstfelt 2"/>
          <p:cNvSpPr txBox="1"/>
          <p:nvPr/>
        </p:nvSpPr>
        <p:spPr>
          <a:xfrm>
            <a:off x="124514" y="161877"/>
            <a:ext cx="21657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Guden fra </a:t>
            </a:r>
          </a:p>
          <a:p>
            <a:r>
              <a:rPr lang="da-DK" b="1" dirty="0"/>
              <a:t>Kap </a:t>
            </a:r>
            <a:r>
              <a:rPr lang="da-DK" b="1" dirty="0" err="1"/>
              <a:t>Artemísion</a:t>
            </a:r>
            <a:r>
              <a:rPr lang="da-DK" b="1" dirty="0"/>
              <a:t> </a:t>
            </a:r>
            <a:r>
              <a:rPr lang="da-DK" dirty="0"/>
              <a:t>(the </a:t>
            </a:r>
            <a:r>
              <a:rPr lang="da-DK" dirty="0" err="1"/>
              <a:t>Artemision</a:t>
            </a:r>
            <a:r>
              <a:rPr lang="da-DK" dirty="0"/>
              <a:t> bronze)</a:t>
            </a:r>
          </a:p>
          <a:p>
            <a:endParaRPr lang="da-DK" dirty="0"/>
          </a:p>
          <a:p>
            <a:r>
              <a:rPr lang="da-DK" dirty="0"/>
              <a:t>Bronze </a:t>
            </a:r>
          </a:p>
          <a:p>
            <a:endParaRPr lang="da-DK" dirty="0"/>
          </a:p>
          <a:p>
            <a:r>
              <a:rPr lang="da-DK" dirty="0"/>
              <a:t>Fundet i havet ud for Kap </a:t>
            </a:r>
            <a:r>
              <a:rPr lang="da-DK" dirty="0" err="1"/>
              <a:t>Artemision</a:t>
            </a:r>
            <a:r>
              <a:rPr lang="da-DK" dirty="0"/>
              <a:t> på </a:t>
            </a:r>
            <a:r>
              <a:rPr lang="da-DK" dirty="0" err="1"/>
              <a:t>Euboia</a:t>
            </a:r>
            <a:r>
              <a:rPr lang="da-DK" dirty="0"/>
              <a:t> i Grækenland i 1926. </a:t>
            </a:r>
          </a:p>
          <a:p>
            <a:endParaRPr lang="da-DK" dirty="0"/>
          </a:p>
          <a:p>
            <a:r>
              <a:rPr lang="da-DK" dirty="0"/>
              <a:t>Højde 209 cm </a:t>
            </a:r>
          </a:p>
        </p:txBody>
      </p:sp>
    </p:spTree>
    <p:extLst>
      <p:ext uri="{BB962C8B-B14F-4D97-AF65-F5344CB8AC3E}">
        <p14:creationId xmlns:p14="http://schemas.microsoft.com/office/powerpoint/2010/main" val="1830427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 descr="artemision-bronze-3f2eb10d-73d1-412b-ba69-c55321918cb-resize-750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26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283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 descr="maxresdefaul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6138"/>
            <a:ext cx="9144000" cy="544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509944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28</Words>
  <Application>Microsoft Macintosh PowerPoint</Application>
  <PresentationFormat>Skærmshow (4:3)</PresentationFormat>
  <Paragraphs>9</Paragraphs>
  <Slides>3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6" baseType="lpstr">
      <vt:lpstr>Arial</vt:lpstr>
      <vt:lpstr>Calibri</vt:lpstr>
      <vt:lpstr>Kontortema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sg-lærer</dc:creator>
  <cp:lastModifiedBy>Esben Harboe Odgaard EHO</cp:lastModifiedBy>
  <cp:revision>3</cp:revision>
  <dcterms:created xsi:type="dcterms:W3CDTF">2018-04-16T09:00:20Z</dcterms:created>
  <dcterms:modified xsi:type="dcterms:W3CDTF">2025-12-12T10:08:48Z</dcterms:modified>
</cp:coreProperties>
</file>