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1"/>
  </p:normalViewPr>
  <p:slideViewPr>
    <p:cSldViewPr snapToGrid="0">
      <p:cViewPr varScale="1">
        <p:scale>
          <a:sx n="112" d="100"/>
          <a:sy n="112" d="100"/>
        </p:scale>
        <p:origin x="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372F4E-C7A6-F949-3227-1B455C2E2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416C64E-1330-259C-6133-DB23DE6F0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FE803E-4F84-1E4C-8CA3-343BAC1B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2FF503A-A50A-E3FE-5301-782B6402A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34AB92-86CD-0895-2BFB-A4C9E92AC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9319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7A7FFE-23B8-46A8-1D1F-756CD031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8644C52-D907-6508-0412-6B71A653C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937CC5A-D864-72C0-EC24-B4BD0E574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918EEDE-6616-851A-F8C1-5261B8B4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00709A-8C36-B142-76A7-3BF91243A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379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60C7B7A-CEAA-A089-83DE-3E008B1B0E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3F8CCEE-2A80-AA47-7B37-54552143F1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30A60A-6340-7507-6EC5-5ADFA28AF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1E6B1C1-432A-D229-6348-AABD6CBAC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7097408-EF2D-0C33-BD73-7C2DB8D62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026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A2FE74-0D2B-5416-1008-57C0DF3E1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E70A561-692C-EFAF-D32F-EE5D573BA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61C263-F5BE-FD64-18A3-014E177D7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F810CA1-A53B-823A-A172-AA4F23287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E8F176-4472-D647-A868-32C6B34E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17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A7248-60C0-31C8-DF32-BF851B995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E85827B-5FA9-9A35-DF29-CE57CE90F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137F79-CAAC-9FA0-262A-148821200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D3CA50-656B-1673-1D83-B76E3A59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3AAE1D-4FE5-2D59-0A05-C2FFDAF3C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744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55B2C2-E803-CD4C-B308-6753120D1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C53C59-2995-EA93-0ADF-2A3100C9A9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F7E1CAA-0BF0-C399-8376-C8480A729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796013-FD29-8BAF-63E6-CBAB78A58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6403043-66CE-91D4-88A1-121AD21BC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14FFDB1-BDC8-6A1A-5DC2-7567598E6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90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BE20C6-03B2-3F20-B0C8-D85F682B9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05E43B4-5895-EF64-AA81-1CB15A754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1D99C6D-37CA-1573-6BEA-C2AC1E8BC8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180CA73-16FD-5577-E993-C26948CB97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F4DAA0E-E391-45D3-1A66-98DF0D9649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81E48B3-AD0E-D1E8-128E-5A16ED507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9A455B0-DC3B-BFAB-0468-7DCB5A302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90FE6F2-9114-1E4E-463A-C94571FE8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3447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B25D58-5B8E-BDB3-6EEC-372D98033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CC303A6-D91C-462A-9235-A0F638412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5B8D095-AA96-6859-66B9-566435AF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8FB79C-5979-B2C2-F418-FD301665D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014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F29E3A3-A56E-A3FE-BB8F-D452A03DD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DD777DA-7789-7E4B-1340-023483F3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6BE92D3-2667-085B-3627-70E829479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8575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32D247-E454-1ECC-2A87-7690653BC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0A03F6-06C4-9706-5ACE-2E7BB55E8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6D16A70-ACC2-21B5-2D21-4695BD236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8C402A4-A752-4A83-4A80-1195F785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C5A5352-C4DE-DF3B-6012-4479BEE07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E584999-AFE4-9310-A8BD-BD086FA95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803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09829-BA98-B6C6-711E-3EA4A8F78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4E4BAF3-9B41-398F-776D-B26BE5AA0D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C48B5D4-C0C1-4623-9579-7D3940669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71733E0-AF24-A902-736C-E16E8E16F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D248103-E73F-0325-99B8-435E005E6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572BC14-C202-9788-B957-4A227497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496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8C5F093-0162-1D23-CEBC-B27A8A1BE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620BB18-A796-B514-3AD7-8C6D496C2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177BBF-F35E-2558-7B58-B51257A76D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88FF75-42F1-3748-B068-1E41AD338F43}" type="datetimeFigureOut">
              <a:rPr lang="da-DK" smtClean="0"/>
              <a:t>17.12.2025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5183B61-5E19-A21E-69A4-4492154986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BF78AC9-00D5-A18D-C64A-5A548E733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92040F-3950-084C-ADFC-9A0D93DBED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139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B09A6C-A0CB-408A-6B6A-9C0F69C22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skændes de om? (heltebegreber)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6060D3D-6E7A-EC8B-7C6C-6A3F8E1E1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5913" y="1690688"/>
            <a:ext cx="4849036" cy="814387"/>
          </a:xfrm>
        </p:spPr>
        <p:txBody>
          <a:bodyPr/>
          <a:lstStyle/>
          <a:p>
            <a:r>
              <a:rPr lang="da-DK" dirty="0"/>
              <a:t>TIMÉ </a:t>
            </a:r>
            <a:r>
              <a:rPr lang="da-DK" cap="none" dirty="0"/>
              <a:t>(ære/status)</a:t>
            </a: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C66335A-B1E2-171C-42A2-69C0CA595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5913" y="2508171"/>
            <a:ext cx="4849036" cy="3514997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en måde at måle en persons status i samfundet – jo mere </a:t>
            </a:r>
            <a:r>
              <a:rPr lang="da-DK" i="1" dirty="0" err="1"/>
              <a:t>timé</a:t>
            </a:r>
            <a:r>
              <a:rPr lang="da-DK" dirty="0"/>
              <a:t>, desto højere social status.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kan ses på, hvilken plads en person indtager under et måltid, hvad vedkommende får at spise og hvor overdådig en begravelse, vedkommende får.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i="1" dirty="0" err="1"/>
              <a:t>timé</a:t>
            </a:r>
            <a:r>
              <a:rPr lang="da-DK" dirty="0"/>
              <a:t> er et tveægget sværd: Jo mere man har, desto lettere er man at ydmyge i andres øjne</a:t>
            </a:r>
            <a:endParaRPr lang="da-DK" i="1" dirty="0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3FC7D97-6EFA-317D-950D-8AA1CA44E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8715" y="1690688"/>
            <a:ext cx="4904585" cy="814387"/>
          </a:xfrm>
        </p:spPr>
        <p:txBody>
          <a:bodyPr/>
          <a:lstStyle/>
          <a:p>
            <a:r>
              <a:rPr lang="da-DK" cap="none" dirty="0"/>
              <a:t>GÉRAS (krigsbytte/trofæ)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86BF9FB-28BF-8B14-155E-A31E62C8E9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8715" y="2508171"/>
            <a:ext cx="4904585" cy="3514997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det bytte, man tager i krig.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kan være genstande eller sågar mennesker i form af slaver.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i="1" dirty="0" err="1"/>
              <a:t>géras</a:t>
            </a:r>
            <a:r>
              <a:rPr lang="da-DK" dirty="0"/>
              <a:t> kan også være medvirkende til at underbygge en persons </a:t>
            </a:r>
            <a:r>
              <a:rPr lang="da-DK" i="1" dirty="0" err="1"/>
              <a:t>timé</a:t>
            </a:r>
            <a:r>
              <a:rPr lang="da-DK" i="1" dirty="0"/>
              <a:t>, </a:t>
            </a:r>
            <a:r>
              <a:rPr lang="da-DK" dirty="0"/>
              <a:t>så når krigsbyttet går tabt, forsvinder den status, der følger med det også.</a:t>
            </a:r>
            <a:endParaRPr lang="da-DK" i="1" dirty="0"/>
          </a:p>
        </p:txBody>
      </p:sp>
    </p:spTree>
    <p:extLst>
      <p:ext uri="{BB962C8B-B14F-4D97-AF65-F5344CB8AC3E}">
        <p14:creationId xmlns:p14="http://schemas.microsoft.com/office/powerpoint/2010/main" val="195177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133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Hvad skændes de om? (heltebegreber)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Esben Harboe Odgaard EHO</dc:creator>
  <cp:lastModifiedBy>Esben Harboe Odgaard EHO</cp:lastModifiedBy>
  <cp:revision>1</cp:revision>
  <dcterms:created xsi:type="dcterms:W3CDTF">2025-12-17T08:25:39Z</dcterms:created>
  <dcterms:modified xsi:type="dcterms:W3CDTF">2025-12-17T08:26:50Z</dcterms:modified>
</cp:coreProperties>
</file>