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8" r:id="rId2"/>
    <p:sldId id="267" r:id="rId3"/>
    <p:sldId id="260" r:id="rId4"/>
    <p:sldId id="266" r:id="rId5"/>
    <p:sldId id="263" r:id="rId6"/>
    <p:sldId id="265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4"/>
    <p:restoredTop sz="94681"/>
  </p:normalViewPr>
  <p:slideViewPr>
    <p:cSldViewPr snapToGrid="0" snapToObjects="1">
      <p:cViewPr varScale="1">
        <p:scale>
          <a:sx n="116" d="100"/>
          <a:sy n="116" d="100"/>
        </p:scale>
        <p:origin x="117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A6105F-0359-1040-8465-8E03D9D3D82D}" type="datetimeFigureOut">
              <a:rPr lang="da-DK" smtClean="0"/>
              <a:t>06.01.2026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582D3C-0CDE-2C48-AB3A-83E559E2DB9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05495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Laokoon</a:t>
            </a:r>
            <a:r>
              <a:rPr lang="da-DK" dirty="0"/>
              <a:t>-gruppen, romersk marmorskulptur, ca. 200 cm</a:t>
            </a:r>
            <a:r>
              <a:rPr lang="da-DK" baseline="0" dirty="0"/>
              <a:t> høj</a:t>
            </a:r>
            <a:r>
              <a:rPr lang="da-DK" baseline="0"/>
              <a:t>, Vatikanet, Rom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82D3C-0CDE-2C48-AB3A-83E559E2DB98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24391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Hercules Farnese (den </a:t>
            </a:r>
            <a:r>
              <a:rPr lang="da-DK" dirty="0" err="1"/>
              <a:t>farnesiske</a:t>
            </a:r>
            <a:r>
              <a:rPr lang="da-DK" dirty="0"/>
              <a:t> Hercules). Romersk marmorkopi efter græsk bronzeoriginal fra slutningen af 4. årh. f.Kr. Højde 317 cm. Museo </a:t>
            </a:r>
            <a:r>
              <a:rPr lang="da-DK" dirty="0" err="1"/>
              <a:t>Archeologico</a:t>
            </a:r>
            <a:r>
              <a:rPr lang="da-DK" dirty="0"/>
              <a:t> Nazionale, Napoli, Italien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582D3C-0CDE-2C48-AB3A-83E559E2DB98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62393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Afrodite </a:t>
            </a:r>
            <a:r>
              <a:rPr lang="da-DK" dirty="0" err="1"/>
              <a:t>Kallipygos</a:t>
            </a:r>
            <a:r>
              <a:rPr lang="da-DK" dirty="0"/>
              <a:t> (Afrodite</a:t>
            </a:r>
            <a:r>
              <a:rPr lang="da-DK" baseline="0" dirty="0"/>
              <a:t> med den smukke bagdel), højde 160 cm, Museo Nazionale </a:t>
            </a:r>
            <a:r>
              <a:rPr lang="da-DK" baseline="0" dirty="0" err="1"/>
              <a:t>Archeologico</a:t>
            </a:r>
            <a:r>
              <a:rPr lang="da-DK" baseline="0" dirty="0"/>
              <a:t> di Napoli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82D3C-0CDE-2C48-AB3A-83E559E2DB98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41053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Fordrukken gammel kone med vindunk, højde:</a:t>
            </a:r>
            <a:r>
              <a:rPr lang="da-DK" baseline="0" dirty="0"/>
              <a:t> 92 cm,</a:t>
            </a:r>
            <a:r>
              <a:rPr lang="da-DK" dirty="0"/>
              <a:t> </a:t>
            </a:r>
            <a:r>
              <a:rPr lang="da-DK" dirty="0" err="1"/>
              <a:t>Glyptotheket</a:t>
            </a:r>
            <a:r>
              <a:rPr lang="da-DK" dirty="0"/>
              <a:t> i München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82D3C-0CDE-2C48-AB3A-83E559E2DB98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65656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1/6/26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73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1/6/26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078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1/6/26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514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1/6/26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19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1/6/26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145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1/6/26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83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1/6/26</a:t>
            </a:fld>
            <a:endParaRPr lang="en-US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20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1/6/26</a:t>
            </a:fld>
            <a:endParaRPr lang="en-US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320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1/6/26</a:t>
            </a:fld>
            <a:endParaRPr lang="en-US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376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1/6/26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16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1/6/26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74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1/6/26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429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2A3B5A-B5F0-E40A-DAB5-153CA98C2D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Hellenistisk tid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F5930834-91C2-32D0-2E6B-E06CB6B83E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423-31 f.Kr.</a:t>
            </a:r>
          </a:p>
        </p:txBody>
      </p:sp>
    </p:spTree>
    <p:extLst>
      <p:ext uri="{BB962C8B-B14F-4D97-AF65-F5344CB8AC3E}">
        <p14:creationId xmlns:p14="http://schemas.microsoft.com/office/powerpoint/2010/main" val="4280482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BBFD43-91FA-0A49-9BC9-55E7E7018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680" y="161116"/>
            <a:ext cx="7840639" cy="899069"/>
          </a:xfrm>
        </p:spPr>
        <p:txBody>
          <a:bodyPr/>
          <a:lstStyle/>
          <a:p>
            <a:r>
              <a:rPr lang="da-DK" dirty="0"/>
              <a:t>Opgave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5B42731-B9DD-924D-A80F-D82C11682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81371"/>
            <a:ext cx="8229600" cy="5394327"/>
          </a:xfrm>
        </p:spPr>
        <p:txBody>
          <a:bodyPr>
            <a:normAutofit/>
          </a:bodyPr>
          <a:lstStyle/>
          <a:p>
            <a:r>
              <a:rPr lang="da-DK" dirty="0"/>
              <a:t>Analyser de følgende 4 skulpturer – de er alle fra den hellenistiske periode.</a:t>
            </a:r>
          </a:p>
          <a:p>
            <a:r>
              <a:rPr lang="da-DK" dirty="0"/>
              <a:t>Når I har analyseret skulpturerne, skal I perspektivere dem til hinanden; hvilke forskelle og ligheder er der imellem dem, og kan vi bruge dem til at sige noget om hellenistisk tid generelt? Hvordan adskiller hellenistisk tid sig f.eks. fra den høj- og senklassiske tid?</a:t>
            </a:r>
          </a:p>
          <a:p>
            <a:r>
              <a:rPr lang="da-DK" dirty="0"/>
              <a:t>Husk at overveje relevans, når I analyserer.</a:t>
            </a:r>
          </a:p>
        </p:txBody>
      </p:sp>
    </p:spTree>
    <p:extLst>
      <p:ext uri="{BB962C8B-B14F-4D97-AF65-F5344CB8AC3E}">
        <p14:creationId xmlns:p14="http://schemas.microsoft.com/office/powerpoint/2010/main" val="3930490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6673" y="274638"/>
            <a:ext cx="7730018" cy="791343"/>
          </a:xfrm>
          <a:ln>
            <a:solidFill>
              <a:srgbClr val="000000"/>
            </a:solidFill>
          </a:ln>
        </p:spPr>
        <p:txBody>
          <a:bodyPr/>
          <a:lstStyle/>
          <a:p>
            <a:r>
              <a:rPr lang="da-DK" dirty="0" err="1"/>
              <a:t>Laokoongruppen</a:t>
            </a:r>
            <a:endParaRPr lang="da-DK" dirty="0"/>
          </a:p>
        </p:txBody>
      </p:sp>
      <p:pic>
        <p:nvPicPr>
          <p:cNvPr id="4" name="Billede 3" descr="800px-Laokoon-Gruppe-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84" y="1273095"/>
            <a:ext cx="7219734" cy="541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878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9351" y="274638"/>
            <a:ext cx="7391067" cy="516932"/>
          </a:xfrm>
          <a:ln>
            <a:solidFill>
              <a:srgbClr val="000000"/>
            </a:solidFill>
          </a:ln>
        </p:spPr>
        <p:txBody>
          <a:bodyPr>
            <a:normAutofit fontScale="90000"/>
          </a:bodyPr>
          <a:lstStyle/>
          <a:p>
            <a:r>
              <a:rPr lang="da-DK" dirty="0"/>
              <a:t>Hercules Farnese</a:t>
            </a:r>
          </a:p>
        </p:txBody>
      </p:sp>
      <p:pic>
        <p:nvPicPr>
          <p:cNvPr id="5" name="Herakles_Farnese_MAN_Napoli_Inv6001_n01.jpg" descr="Herakles_Farnese_MAN_Napoli_Inv6001_n01.jpg">
            <a:extLst>
              <a:ext uri="{FF2B5EF4-FFF2-40B4-BE49-F238E27FC236}">
                <a16:creationId xmlns:a16="http://schemas.microsoft.com/office/drawing/2014/main" id="{11945AA0-CBED-9A48-BB90-085A89CA3F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351" y="914400"/>
            <a:ext cx="3333953" cy="5834418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  <p:pic>
        <p:nvPicPr>
          <p:cNvPr id="6" name="Billede 5" descr="Et billede, der indeholder bygning, skulptur, atlas, sten&#10;&#10;Automatisk genereret beskrivelse">
            <a:extLst>
              <a:ext uri="{FF2B5EF4-FFF2-40B4-BE49-F238E27FC236}">
                <a16:creationId xmlns:a16="http://schemas.microsoft.com/office/drawing/2014/main" id="{87CC52CC-B63E-2A43-8A87-99F1FF0E51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493" y="2077575"/>
            <a:ext cx="4602139" cy="303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852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4615" y="274638"/>
            <a:ext cx="7775377" cy="768663"/>
          </a:xfrm>
          <a:ln>
            <a:solidFill>
              <a:srgbClr val="000000"/>
            </a:solidFill>
          </a:ln>
        </p:spPr>
        <p:txBody>
          <a:bodyPr/>
          <a:lstStyle/>
          <a:p>
            <a:r>
              <a:rPr lang="da-DK" dirty="0"/>
              <a:t>Afrodite </a:t>
            </a:r>
            <a:r>
              <a:rPr lang="da-DK" dirty="0" err="1"/>
              <a:t>Kallipygos</a:t>
            </a:r>
            <a:endParaRPr lang="da-DK" dirty="0"/>
          </a:p>
        </p:txBody>
      </p:sp>
      <p:pic>
        <p:nvPicPr>
          <p:cNvPr id="5" name="Billede 4" descr="aphro-1428D77C62C312B8C4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003" y="1156703"/>
            <a:ext cx="5533743" cy="566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561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4615" y="274638"/>
            <a:ext cx="7934132" cy="689280"/>
          </a:xfrm>
          <a:ln>
            <a:solidFill>
              <a:srgbClr val="000000"/>
            </a:solidFill>
          </a:ln>
        </p:spPr>
        <p:txBody>
          <a:bodyPr>
            <a:normAutofit fontScale="90000"/>
          </a:bodyPr>
          <a:lstStyle/>
          <a:p>
            <a:r>
              <a:rPr lang="da-DK" dirty="0"/>
              <a:t>Fordrukken gammel kone</a:t>
            </a:r>
          </a:p>
        </p:txBody>
      </p:sp>
      <p:pic>
        <p:nvPicPr>
          <p:cNvPr id="4" name="Billede 3" descr="800px-Old_drunkard_Glyptothek_Munich_437_n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15" y="963918"/>
            <a:ext cx="3610463" cy="5894081"/>
          </a:xfrm>
          <a:prstGeom prst="rect">
            <a:avLst/>
          </a:prstGeom>
        </p:spPr>
      </p:pic>
      <p:pic>
        <p:nvPicPr>
          <p:cNvPr id="5" name="Billede 4" descr="img-813574f8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141" y="1054640"/>
            <a:ext cx="4286605" cy="571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67193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7655</TotalTime>
  <Words>175</Words>
  <Application>Microsoft Macintosh PowerPoint</Application>
  <PresentationFormat>Skærmshow (4:3)</PresentationFormat>
  <Paragraphs>18</Paragraphs>
  <Slides>6</Slides>
  <Notes>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9" baseType="lpstr">
      <vt:lpstr>Arial</vt:lpstr>
      <vt:lpstr>Calibri</vt:lpstr>
      <vt:lpstr>Kontortema</vt:lpstr>
      <vt:lpstr>Hellenistisk tid</vt:lpstr>
      <vt:lpstr>Opgave</vt:lpstr>
      <vt:lpstr>Laokoongruppen</vt:lpstr>
      <vt:lpstr>Hercules Farnese</vt:lpstr>
      <vt:lpstr>Afrodite Kallipygos</vt:lpstr>
      <vt:lpstr>Fordrukken gammel kone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Hellenistisk stil</dc:title>
  <dc:creator>sg-lærer</dc:creator>
  <cp:lastModifiedBy>Esben Harboe Odgaard EHO</cp:lastModifiedBy>
  <cp:revision>29</cp:revision>
  <dcterms:created xsi:type="dcterms:W3CDTF">2018-04-06T06:16:10Z</dcterms:created>
  <dcterms:modified xsi:type="dcterms:W3CDTF">2026-01-06T08:38:54Z</dcterms:modified>
</cp:coreProperties>
</file>