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81"/>
  </p:normalViewPr>
  <p:slideViewPr>
    <p:cSldViewPr snapToGrid="0">
      <p:cViewPr varScale="1">
        <p:scale>
          <a:sx n="85" d="100"/>
          <a:sy n="85" d="100"/>
        </p:scale>
        <p:origin x="18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3C51F-7236-BF75-0ACB-8B195BD98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A3D86A-F23C-98B7-5234-265508B38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E8FDB3-D71D-00A7-4DD2-6E582E1A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19D30F-2D04-7D57-AD6E-DCA8530D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43B91E-6994-5B9E-E1C0-C0457C74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931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2B505-3ABB-5AC5-130D-ED4C3A09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BA1A1D-65BA-AB76-7C8F-137A5D1A1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48B834-8145-B0E0-A92E-31045271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4DE7D4-7B8B-3AB0-98C1-B8821EF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1AA8AA-3337-BB8B-C990-D899941F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0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62CD661-C1F3-4CF6-B033-19F45FEE7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7156AB3-BB84-AB58-5521-E9A0A3CAE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EC4AD5-BF16-00A1-4301-2223DF9B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0B223A-7058-DF37-7638-F19C8D3A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6B6224-94E3-309E-41D6-E484D7C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740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19832-BA32-8EC1-5E41-8502612F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CC5EBB-C827-EF0B-1B18-164DC8E7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07304C-5931-BC2C-2182-2568572B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E7F526-CBEA-B951-C33D-A11E5408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CB685E-60C8-F4F2-14C2-C287DF2E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19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69882-8902-CE1F-2443-BBF7D106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94A367-556D-00C2-14B5-3ECD546C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E23DE3-D197-63A3-1409-0761B51D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D180FA-7BF6-ACAE-219D-75F44F8F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85C010-39AB-B688-B31A-06889951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7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463C4-1629-07FF-6F4A-E5BB41CA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7885F4-7DF3-6A3B-427E-0D613E3EC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656E337-B839-7161-19EF-0D5F914C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79196D-4A3A-F8B8-0A9D-7EC398D4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0F7CCF-326B-A6BA-C97E-77293F07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316B50-A764-EDE5-D954-D09A004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94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3BB7-9E9C-6AC1-B75E-30B3C106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9C90CB-7C44-386B-D256-8609B092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B166B97-50A0-9A78-1549-D90340419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9C79D4C-CB88-60FD-52D5-E29920B77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819A7B2-772E-24D0-ED73-32A6C5FD7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1B4DBA1-880D-FC5F-5AC5-FAC49A6F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454799C-20E3-E8AA-1F6C-E4530661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F9F5A1-0A36-DAEC-E38C-BDBEA317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5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488AC-3812-17AC-EA98-6FCEF97A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A56EC8-F8ED-2937-BA90-E289C170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E98612-7360-867B-3DB4-7745D719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091B69-99A4-A6B5-C0CF-D536E785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96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E78544-8BE4-CCDB-2312-44390F81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7776018-1802-D3DC-4BB1-F72A4610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4F4B55-F9E4-FEBD-EB82-426CC14A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87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9C307-96BA-7951-40C9-4BED0C15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A61F21-B364-2127-FCE6-2E935827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9C433B-4309-564A-8AA5-F98953E65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9B9820-1E94-DFA1-B62E-7944D4C3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C4C62D-EE7E-415B-28C9-202B1E79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2D53A1-8626-7F61-3FFB-52511447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062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BD202-EBEA-9984-9196-E192A370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00C93AA-F03A-C2A0-4DAC-3F67251CC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54A257-4A4E-8FE8-AFB7-825C6115D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2A0EA4-E8E8-32FA-3D23-940B2231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DC119F-773C-DC77-1559-0A48851F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F3D782-68ED-3E39-3631-186BEB19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7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4AD782C-FCE3-877F-4A46-C82C9BAF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8E9EB6-A6FD-420F-E895-AD3E24B1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0FFA36-E29C-5C9B-5726-E73A959E5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E90EF-1A31-6046-9332-F61926E67F4A}" type="datetimeFigureOut">
              <a:rPr lang="da-DK" smtClean="0"/>
              <a:t>18.09.2024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72F22F-9FC3-CCEA-7302-484C3AE56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0C36AD-D53E-6081-99C0-D0AF505FB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63D04-F60F-8945-B8F7-6084F021DB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6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Iliad: Reflections on Books 11 - 13 - by Erik Rostad">
            <a:extLst>
              <a:ext uri="{FF2B5EF4-FFF2-40B4-BE49-F238E27FC236}">
                <a16:creationId xmlns:a16="http://schemas.microsoft.com/office/drawing/2014/main" id="{66ECB64C-D5EB-59EA-C6C8-955325A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6414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21B699-917F-5962-AD06-63F610BDC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5200"/>
              <a:t>Homers Iliade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B3622E-AB35-D45F-4E69-B0C0E2828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da-DK" dirty="0"/>
              <a:t>Resumé af 7. til 21. sang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92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C3DBB-301D-FD6E-E351-B3B38AA6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Sang 7-15</a:t>
            </a:r>
          </a:p>
        </p:txBody>
      </p:sp>
      <p:sp>
        <p:nvSpPr>
          <p:cNvPr id="308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30FA94-2898-229E-93D5-FCCB7B625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Zeus hjælper, som lovet, trojanerne i kampen og achaierne trænges tilbage til deres lejr.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Natten falder på og Zeus forbyder guderne at blande sig yderligere i kampene, hvilket de (næsten) adlyder.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Agamemnon sender Odysseus for at forhandle med Achilleus. Til trods for at han bliver lovet flere gaver, nægter Achilleus at deltage mere i krigen og vil i stedet sejle hjem. Han ønsker et langt liv uden hæder fremfor et kort med megen hæder.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Næste dag er achaierne så trængte at kampene nu foregår helt nede ved skibene. Trojanerne er tæt på at kunne sætte dem i brand.</a:t>
            </a:r>
          </a:p>
        </p:txBody>
      </p:sp>
      <p:pic>
        <p:nvPicPr>
          <p:cNvPr id="3074" name="Picture 2" descr="The Goriest Fight Scenes from The Iliad, Pt. 2 | by Clive Thompson | Medium">
            <a:extLst>
              <a:ext uri="{FF2B5EF4-FFF2-40B4-BE49-F238E27FC236}">
                <a16:creationId xmlns:a16="http://schemas.microsoft.com/office/drawing/2014/main" id="{CF1069BC-36B4-8B81-A3E4-54918270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2" r="1706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C3DBB-301D-FD6E-E351-B3B38AA6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Sang 16-17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30FA94-2898-229E-93D5-FCCB7B625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Patroklos, Achilleus’ følgesvend, beder om lov til at låne hans rustning, så trojanerne vil tro, at det er Achilleus der deltager i kampen. Achilleus giver lov, men får Patroklos til at sværge på, at han kun vil jage trojanerne på flugt og ikke følge dem yderligere.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Patroklos driver sammen med Achilleus’ soldater, myrmidonerne, trojanerne på flugt.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Patroklos bliver for overmodig og jager fjenden hele vejen til Trojas bymur. Her dræbes han af Hektor, der tror han har fældet Achileus.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Hæftige kampe om Patroklos’ lig. </a:t>
            </a:r>
          </a:p>
        </p:txBody>
      </p:sp>
      <p:pic>
        <p:nvPicPr>
          <p:cNvPr id="2050" name="Picture 2" descr="From Iliad IV - Embassy to Achilles | Scene depicting Achill… | Flickr">
            <a:extLst>
              <a:ext uri="{FF2B5EF4-FFF2-40B4-BE49-F238E27FC236}">
                <a16:creationId xmlns:a16="http://schemas.microsoft.com/office/drawing/2014/main" id="{5AA6116C-BCBB-249B-4AD2-3BE75FFC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8044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C3DBB-301D-FD6E-E351-B3B38AA6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Sang 18-21</a:t>
            </a:r>
          </a:p>
        </p:txBody>
      </p:sp>
      <p:sp>
        <p:nvSpPr>
          <p:cNvPr id="10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30FA94-2898-229E-93D5-FCCB7B625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Achilleus modtager nyheden om Patroklos’ død og gribes af blindt raseri (Achilleus’ vrede).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Thetis får smedeguden Hefaistos til at smede en ny rustning og skjold til Achilleus som erstatning for den, han gav til Patroklos.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Achilleus kaster sig ind i kampen og dræber til højre og venstre. Trojanerne flygter og Príamos, Trojas konge, åbner byens porte, så de kan komme i sikkerhed.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Trojaneren Agenor, og derefter Apollon i hans skikkelse, holder Achilleus tilbage, så trojanerne kan slippe væk. Hektor er stadigvæk udenfor byen.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1026" name="Picture 2" descr="Achilles Lamenting the Death of Patroclus&quot; iPhone Case for Sale by  karinatalya | Redbubble">
            <a:extLst>
              <a:ext uri="{FF2B5EF4-FFF2-40B4-BE49-F238E27FC236}">
                <a16:creationId xmlns:a16="http://schemas.microsoft.com/office/drawing/2014/main" id="{650216F7-E094-E4D5-F572-8B8B454C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8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328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Homers Iliade</vt:lpstr>
      <vt:lpstr>Sang 7-15</vt:lpstr>
      <vt:lpstr>Sang 16-17</vt:lpstr>
      <vt:lpstr>Sang 18-21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2024-09-18T09:04:43Z</dcterms:created>
  <dcterms:modified xsi:type="dcterms:W3CDTF">2024-09-18T09:25:47Z</dcterms:modified>
</cp:coreProperties>
</file>