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5"/>
    <p:restoredTop sz="94681"/>
  </p:normalViewPr>
  <p:slideViewPr>
    <p:cSldViewPr snapToGrid="0">
      <p:cViewPr varScale="1">
        <p:scale>
          <a:sx n="56" d="100"/>
          <a:sy n="56" d="100"/>
        </p:scale>
        <p:origin x="2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1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 – stor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 om 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 om fakta</a:t>
            </a:r>
          </a:p>
        </p:txBody>
      </p:sp>
      <p:sp>
        <p:nvSpPr>
          <p:cNvPr id="10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skrivels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Tilskrivelse</a:t>
            </a:r>
          </a:p>
        </p:txBody>
      </p:sp>
      <p:sp>
        <p:nvSpPr>
          <p:cNvPr id="116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“Vigtigt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led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led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led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led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Titel på lysbillede</a:t>
            </a:r>
          </a:p>
        </p:txBody>
      </p:sp>
      <p:sp>
        <p:nvSpPr>
          <p:cNvPr id="3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61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6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på afsnit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på afsnit</a:t>
            </a:r>
          </a:p>
        </p:txBody>
      </p:sp>
      <p:sp>
        <p:nvSpPr>
          <p:cNvPr id="7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på dagsorden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på dagsorden</a:t>
            </a:r>
          </a:p>
        </p:txBody>
      </p:sp>
      <p:sp>
        <p:nvSpPr>
          <p:cNvPr id="89" name="Undertitel på dagsord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dagsorden</a:t>
            </a:r>
          </a:p>
        </p:txBody>
      </p:sp>
      <p:sp>
        <p:nvSpPr>
          <p:cNvPr id="90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Emner på dagsorden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 på lysbillede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lede" descr="Billed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032" b="220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Seneca"/>
          <p:cNvSpPr txBox="1">
            <a:spLocks noGrp="1"/>
          </p:cNvSpPr>
          <p:nvPr>
            <p:ph type="title"/>
          </p:nvPr>
        </p:nvSpPr>
        <p:spPr>
          <a:xfrm>
            <a:off x="1206500" y="9913380"/>
            <a:ext cx="6080990" cy="185952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Seneca</a:t>
            </a:r>
          </a:p>
        </p:txBody>
      </p:sp>
      <p:sp>
        <p:nvSpPr>
          <p:cNvPr id="153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toisk filosofi og humanisme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10336012" cy="1116952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Stoisk filosofi og humanisme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- en historisk introduk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- en historisk introduktion</a:t>
            </a:r>
          </a:p>
        </p:txBody>
      </p:sp>
      <p:sp>
        <p:nvSpPr>
          <p:cNvPr id="157" name="Filosofien opstod i 300-tallet f.Kr. i Athen (Hellenistisk ti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Filosofien opstod i 300-tallet f.Kr. i Athen (Hellenistisk tid)</a:t>
            </a:r>
          </a:p>
          <a:p>
            <a:r>
              <a:t>Opkaldt efter “stoaen” - en overdækket søjlegang på torvet i Athen (“agora”).</a:t>
            </a:r>
          </a:p>
          <a:p>
            <a:r>
              <a:t>Den mest kendte tidlige stoiker er Zenon (billedet) - men ingen af hverken hans eller de tidlige stoikeres skrifter har overlevet.</a:t>
            </a:r>
          </a:p>
        </p:txBody>
      </p:sp>
      <p:sp>
        <p:nvSpPr>
          <p:cNvPr id="158" name="Stoisk filosof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Stoisk filosofi</a:t>
            </a:r>
          </a:p>
        </p:txBody>
      </p:sp>
      <p:pic>
        <p:nvPicPr>
          <p:cNvPr id="15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244" y="0"/>
            <a:ext cx="929111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4 f.Kr. - 65 e.Kr.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4 f.Kr. - 65 e.Kr.</a:t>
            </a:r>
          </a:p>
        </p:txBody>
      </p:sp>
      <p:sp>
        <p:nvSpPr>
          <p:cNvPr id="162" name="Født i Corduba i den romerske provins Hispania.…"/>
          <p:cNvSpPr txBox="1">
            <a:spLocks noGrp="1"/>
          </p:cNvSpPr>
          <p:nvPr>
            <p:ph type="body" sz="half" idx="1"/>
          </p:nvPr>
        </p:nvSpPr>
        <p:spPr>
          <a:xfrm>
            <a:off x="1206500" y="3556694"/>
            <a:ext cx="9779000" cy="8948440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Født i Corduba i den romerske provins Hispania.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Virkede som advokat i Rom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Blev i 49 e.Kr. privatlærer for kejser Claudius adoptivsøn Lucius Domitius Ahaenobarbus (Nero).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Forblev Neros rådgiver (og </a:t>
            </a:r>
            <a:r>
              <a:rPr i="1"/>
              <a:t>de facto</a:t>
            </a:r>
            <a:r>
              <a:t> kejser) fra 54-62 e.Kr.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Nero tvang Seneca til selvmord i 65 e.Kr.</a:t>
            </a:r>
          </a:p>
        </p:txBody>
      </p:sp>
      <p:pic>
        <p:nvPicPr>
          <p:cNvPr id="163" name="Billede" descr="Billede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b="16916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64" name="Lucius Annaeus Sene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75054">
              <a:defRPr sz="6885" spc="-137"/>
            </a:lvl1pPr>
          </a:lstStyle>
          <a:p>
            <a:r>
              <a:t>Lucius Annaeus Seneca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t brevkursus i stoicism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Et brevkursus i stoicisme</a:t>
            </a:r>
          </a:p>
        </p:txBody>
      </p:sp>
      <p:sp>
        <p:nvSpPr>
          <p:cNvPr id="167" name="Seneca skrev i løbet af sit liv 124 kendte breve til sin gode ven Lucilius.…"/>
          <p:cNvSpPr txBox="1">
            <a:spLocks noGrp="1"/>
          </p:cNvSpPr>
          <p:nvPr>
            <p:ph type="body" sz="half" idx="1"/>
          </p:nvPr>
        </p:nvSpPr>
        <p:spPr>
          <a:xfrm>
            <a:off x="1206500" y="3803470"/>
            <a:ext cx="9779000" cy="8701664"/>
          </a:xfrm>
          <a:prstGeom prst="rect">
            <a:avLst/>
          </a:prstGeom>
        </p:spPr>
        <p:txBody>
          <a:bodyPr/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Seneca </a:t>
            </a:r>
            <a:r>
              <a:rPr dirty="0" err="1"/>
              <a:t>skrev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løbet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sit liv 124 </a:t>
            </a:r>
            <a:r>
              <a:rPr dirty="0" err="1"/>
              <a:t>kendte</a:t>
            </a:r>
            <a:r>
              <a:rPr dirty="0"/>
              <a:t> breve </a:t>
            </a:r>
            <a:r>
              <a:rPr dirty="0" err="1"/>
              <a:t>til</a:t>
            </a:r>
            <a:r>
              <a:rPr dirty="0"/>
              <a:t> sin </a:t>
            </a:r>
            <a:r>
              <a:rPr dirty="0" err="1"/>
              <a:t>gode</a:t>
            </a:r>
            <a:r>
              <a:rPr dirty="0"/>
              <a:t> </a:t>
            </a:r>
            <a:r>
              <a:rPr dirty="0" err="1"/>
              <a:t>ven</a:t>
            </a:r>
            <a:r>
              <a:rPr dirty="0"/>
              <a:t> Lucilius.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 err="1"/>
              <a:t>Brevene</a:t>
            </a:r>
            <a:r>
              <a:rPr dirty="0"/>
              <a:t> var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starten</a:t>
            </a:r>
            <a:r>
              <a:rPr dirty="0"/>
              <a:t> </a:t>
            </a:r>
            <a:r>
              <a:rPr dirty="0" err="1"/>
              <a:t>skrevet</a:t>
            </a:r>
            <a:r>
              <a:rPr dirty="0"/>
              <a:t> med </a:t>
            </a:r>
            <a:r>
              <a:rPr dirty="0" err="1"/>
              <a:t>udgivelse</a:t>
            </a:r>
            <a:r>
              <a:rPr dirty="0"/>
              <a:t> for </a:t>
            </a:r>
            <a:r>
              <a:rPr dirty="0" err="1"/>
              <a:t>øje</a:t>
            </a:r>
            <a:r>
              <a:rPr dirty="0"/>
              <a:t>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I sine breve giver Seneca </a:t>
            </a:r>
            <a:r>
              <a:rPr dirty="0" err="1"/>
              <a:t>nyttige</a:t>
            </a:r>
            <a:r>
              <a:rPr dirty="0"/>
              <a:t> </a:t>
            </a:r>
            <a:r>
              <a:rPr dirty="0" err="1"/>
              <a:t>råd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, </a:t>
            </a:r>
            <a:r>
              <a:rPr dirty="0" err="1"/>
              <a:t>hvordan</a:t>
            </a:r>
            <a:r>
              <a:rPr dirty="0"/>
              <a:t> man lever </a:t>
            </a:r>
            <a:r>
              <a:rPr dirty="0" err="1"/>
              <a:t>stoisk</a:t>
            </a:r>
            <a:r>
              <a:rPr dirty="0"/>
              <a:t> - </a:t>
            </a:r>
            <a:r>
              <a:rPr dirty="0" err="1"/>
              <a:t>ofte</a:t>
            </a:r>
            <a:r>
              <a:rPr dirty="0"/>
              <a:t> med </a:t>
            </a:r>
            <a:r>
              <a:rPr dirty="0" err="1"/>
              <a:t>udgangspunkt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hverdagen</a:t>
            </a:r>
            <a:r>
              <a:rPr dirty="0"/>
              <a:t>.</a:t>
            </a:r>
          </a:p>
        </p:txBody>
      </p:sp>
      <p:sp>
        <p:nvSpPr>
          <p:cNvPr id="168" name="Brevene til Lucili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Brevene til Lucilius</a:t>
            </a:r>
          </a:p>
        </p:txBody>
      </p:sp>
      <p:pic>
        <p:nvPicPr>
          <p:cNvPr id="16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254" y="2507168"/>
            <a:ext cx="11453090" cy="8701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Macintosh PowerPoint</Application>
  <PresentationFormat>Brugerdefineret</PresentationFormat>
  <Paragraphs>19</Paragraphs>
  <Slides>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7" baseType="lpstr">
      <vt:lpstr>Helvetica Neue</vt:lpstr>
      <vt:lpstr>Helvetica Neue Medium</vt:lpstr>
      <vt:lpstr>21_BasicWhite</vt:lpstr>
      <vt:lpstr>Seneca</vt:lpstr>
      <vt:lpstr>Stoisk filosofi</vt:lpstr>
      <vt:lpstr>Lucius Annaeus Seneca</vt:lpstr>
      <vt:lpstr>Brevene til Lucilius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Esben Harboe Odgaard EHO</cp:lastModifiedBy>
  <cp:revision>1</cp:revision>
  <dcterms:modified xsi:type="dcterms:W3CDTF">2026-01-07T11:34:38Z</dcterms:modified>
</cp:coreProperties>
</file>