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24"/>
  </p:notesMasterIdLst>
  <p:handoutMasterIdLst>
    <p:handoutMasterId r:id="rId25"/>
  </p:handoutMasterIdLst>
  <p:sldIdLst>
    <p:sldId id="259" r:id="rId2"/>
    <p:sldId id="264" r:id="rId3"/>
    <p:sldId id="263" r:id="rId4"/>
    <p:sldId id="266" r:id="rId5"/>
    <p:sldId id="267" r:id="rId6"/>
    <p:sldId id="279" r:id="rId7"/>
    <p:sldId id="280" r:id="rId8"/>
    <p:sldId id="282" r:id="rId9"/>
    <p:sldId id="281" r:id="rId10"/>
    <p:sldId id="283" r:id="rId11"/>
    <p:sldId id="284" r:id="rId12"/>
    <p:sldId id="270" r:id="rId13"/>
    <p:sldId id="268" r:id="rId14"/>
    <p:sldId id="269" r:id="rId15"/>
    <p:sldId id="271" r:id="rId16"/>
    <p:sldId id="278" r:id="rId17"/>
    <p:sldId id="273" r:id="rId18"/>
    <p:sldId id="274" r:id="rId19"/>
    <p:sldId id="275" r:id="rId20"/>
    <p:sldId id="276" r:id="rId21"/>
    <p:sldId id="277" r:id="rId22"/>
    <p:sldId id="272" r:id="rId23"/>
  </p:sldIdLst>
  <p:sldSz cx="9144000" cy="6858000" type="screen4x3"/>
  <p:notesSz cx="6858000" cy="9144000"/>
  <p:defaultTex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2"/>
    <p:restoredTop sz="94789"/>
  </p:normalViewPr>
  <p:slideViewPr>
    <p:cSldViewPr>
      <p:cViewPr varScale="1">
        <p:scale>
          <a:sx n="117" d="100"/>
          <a:sy n="117" d="100"/>
        </p:scale>
        <p:origin x="120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58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E37EBFF8-05CD-B12E-E2D1-702C909C6FA6}"/>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defRPr>
            </a:lvl1pPr>
          </a:lstStyle>
          <a:p>
            <a:pPr>
              <a:defRPr/>
            </a:pPr>
            <a:endParaRPr lang="da-DK"/>
          </a:p>
        </p:txBody>
      </p:sp>
      <p:sp>
        <p:nvSpPr>
          <p:cNvPr id="3" name="Pladsholder til dato 2">
            <a:extLst>
              <a:ext uri="{FF2B5EF4-FFF2-40B4-BE49-F238E27FC236}">
                <a16:creationId xmlns:a16="http://schemas.microsoft.com/office/drawing/2014/main" id="{2CCED294-25BD-55C7-4CA1-496DC7AB525F}"/>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F82E07B0-1006-074F-AD98-EFC7C71C0F8B}" type="datetimeFigureOut">
              <a:rPr lang="da-DK" altLang="da-DK"/>
              <a:pPr>
                <a:defRPr/>
              </a:pPr>
              <a:t>23.09.2022</a:t>
            </a:fld>
            <a:endParaRPr lang="da-DK" altLang="da-DK"/>
          </a:p>
        </p:txBody>
      </p:sp>
      <p:sp>
        <p:nvSpPr>
          <p:cNvPr id="4" name="Pladsholder til sidefod 3">
            <a:extLst>
              <a:ext uri="{FF2B5EF4-FFF2-40B4-BE49-F238E27FC236}">
                <a16:creationId xmlns:a16="http://schemas.microsoft.com/office/drawing/2014/main" id="{96ED16D6-0D15-B886-8D3A-95E952073CC9}"/>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defRPr>
            </a:lvl1pPr>
          </a:lstStyle>
          <a:p>
            <a:pPr>
              <a:defRPr/>
            </a:pPr>
            <a:endParaRPr lang="da-DK"/>
          </a:p>
        </p:txBody>
      </p:sp>
      <p:sp>
        <p:nvSpPr>
          <p:cNvPr id="5" name="Pladsholder til slidenummer 4">
            <a:extLst>
              <a:ext uri="{FF2B5EF4-FFF2-40B4-BE49-F238E27FC236}">
                <a16:creationId xmlns:a16="http://schemas.microsoft.com/office/drawing/2014/main" id="{787FAEAF-E765-FAA4-B0FF-49F6C11F8896}"/>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B8C8510E-47A0-B944-AE8D-F826B36741E2}" type="slidenum">
              <a:rPr lang="da-DK" altLang="da-DK"/>
              <a:pPr>
                <a:defRPr/>
              </a:pPr>
              <a:t>‹nr.›</a:t>
            </a:fld>
            <a:endParaRPr lang="da-DK" altLang="da-DK"/>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70BFFCC-AF9E-196C-4C3D-A8F9B4CCD83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defRPr>
            </a:lvl1pPr>
          </a:lstStyle>
          <a:p>
            <a:pPr>
              <a:defRPr/>
            </a:pPr>
            <a:endParaRPr lang="da-DK"/>
          </a:p>
        </p:txBody>
      </p:sp>
      <p:sp>
        <p:nvSpPr>
          <p:cNvPr id="3075" name="Rectangle 3">
            <a:extLst>
              <a:ext uri="{FF2B5EF4-FFF2-40B4-BE49-F238E27FC236}">
                <a16:creationId xmlns:a16="http://schemas.microsoft.com/office/drawing/2014/main" id="{BD2903C1-438E-393E-EA01-475173E037EA}"/>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defRPr>
            </a:lvl1pPr>
          </a:lstStyle>
          <a:p>
            <a:pPr>
              <a:defRPr/>
            </a:pPr>
            <a:endParaRPr lang="da-DK"/>
          </a:p>
        </p:txBody>
      </p:sp>
      <p:sp>
        <p:nvSpPr>
          <p:cNvPr id="13316" name="Rectangle 4">
            <a:extLst>
              <a:ext uri="{FF2B5EF4-FFF2-40B4-BE49-F238E27FC236}">
                <a16:creationId xmlns:a16="http://schemas.microsoft.com/office/drawing/2014/main" id="{4D240D16-2A19-B512-4C0A-CD63F3897508}"/>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186CB7F0-C111-38C2-BFE9-DF28A8356415}"/>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3078" name="Rectangle 6">
            <a:extLst>
              <a:ext uri="{FF2B5EF4-FFF2-40B4-BE49-F238E27FC236}">
                <a16:creationId xmlns:a16="http://schemas.microsoft.com/office/drawing/2014/main" id="{EFD569F4-0F22-5B1A-CC34-D49C22E31522}"/>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defRPr>
            </a:lvl1pPr>
          </a:lstStyle>
          <a:p>
            <a:pPr>
              <a:defRPr/>
            </a:pPr>
            <a:endParaRPr lang="da-DK"/>
          </a:p>
        </p:txBody>
      </p:sp>
      <p:sp>
        <p:nvSpPr>
          <p:cNvPr id="3079" name="Rectangle 7">
            <a:extLst>
              <a:ext uri="{FF2B5EF4-FFF2-40B4-BE49-F238E27FC236}">
                <a16:creationId xmlns:a16="http://schemas.microsoft.com/office/drawing/2014/main" id="{55078129-365E-5B8E-6543-34D808FA191D}"/>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DA6DEB7-0870-0A44-BF8C-22360D68474E}" type="slidenum">
              <a:rPr lang="da-DK" altLang="da-DK"/>
              <a:pPr>
                <a:defRPr/>
              </a:pPr>
              <a:t>‹nr.›</a:t>
            </a:fld>
            <a:endParaRPr lang="da-DK" altLang="da-D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6FEADDC9-86C0-AEB1-2D6B-8F2E71199C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E52A1FE-1A32-B849-AFCB-A029BD75DE91}" type="slidenum">
              <a:rPr lang="da-DK" altLang="da-DK"/>
              <a:pPr/>
              <a:t>1</a:t>
            </a:fld>
            <a:endParaRPr lang="da-DK" altLang="da-DK"/>
          </a:p>
        </p:txBody>
      </p:sp>
      <p:sp>
        <p:nvSpPr>
          <p:cNvPr id="16386" name="Rectangle 2">
            <a:extLst>
              <a:ext uri="{FF2B5EF4-FFF2-40B4-BE49-F238E27FC236}">
                <a16:creationId xmlns:a16="http://schemas.microsoft.com/office/drawing/2014/main" id="{13FEB973-2598-5FA9-9D78-A7F1E1F19B08}"/>
              </a:ext>
            </a:extLst>
          </p:cNvPr>
          <p:cNvSpPr>
            <a:spLocks noRot="1" noChangeArrowheads="1" noTextEdit="1"/>
          </p:cNvSpPr>
          <p:nvPr>
            <p:ph type="sldImg"/>
          </p:nvPr>
        </p:nvSpPr>
        <p:spPr>
          <a:ln/>
        </p:spPr>
      </p:sp>
      <p:sp>
        <p:nvSpPr>
          <p:cNvPr id="16387" name="Rectangle 3">
            <a:extLst>
              <a:ext uri="{FF2B5EF4-FFF2-40B4-BE49-F238E27FC236}">
                <a16:creationId xmlns:a16="http://schemas.microsoft.com/office/drawing/2014/main" id="{9EDA7AD6-2D2D-6874-E5F1-7819510FB5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AB9BE7B3-EAEC-FD5F-00EE-F605D2FACD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3ED3D9F-AB91-BA48-B67C-62518D1633F0}" type="slidenum">
              <a:rPr lang="da-DK" altLang="da-DK"/>
              <a:pPr/>
              <a:t>17</a:t>
            </a:fld>
            <a:endParaRPr lang="da-DK" altLang="da-DK"/>
          </a:p>
        </p:txBody>
      </p:sp>
      <p:sp>
        <p:nvSpPr>
          <p:cNvPr id="41986" name="Rectangle 2">
            <a:extLst>
              <a:ext uri="{FF2B5EF4-FFF2-40B4-BE49-F238E27FC236}">
                <a16:creationId xmlns:a16="http://schemas.microsoft.com/office/drawing/2014/main" id="{96EBD792-653F-5CEB-A98C-0C332F0393C2}"/>
              </a:ext>
            </a:extLst>
          </p:cNvPr>
          <p:cNvSpPr>
            <a:spLocks noRot="1" noChangeArrowheads="1" noTextEdit="1"/>
          </p:cNvSpPr>
          <p:nvPr>
            <p:ph type="sldImg"/>
          </p:nvPr>
        </p:nvSpPr>
        <p:spPr>
          <a:ln/>
        </p:spPr>
      </p:sp>
      <p:sp>
        <p:nvSpPr>
          <p:cNvPr id="41987" name="Rectangle 3">
            <a:extLst>
              <a:ext uri="{FF2B5EF4-FFF2-40B4-BE49-F238E27FC236}">
                <a16:creationId xmlns:a16="http://schemas.microsoft.com/office/drawing/2014/main" id="{1BDB90BD-2EDD-A66F-47DD-AB63230A7F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7F85B29-1ADF-801C-4E0D-A6D0AD5976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08DB68F-09D7-9F4E-844A-26F6A6F2FBAA}" type="slidenum">
              <a:rPr lang="da-DK" altLang="da-DK"/>
              <a:pPr/>
              <a:t>2</a:t>
            </a:fld>
            <a:endParaRPr lang="da-DK" altLang="da-DK"/>
          </a:p>
        </p:txBody>
      </p:sp>
      <p:sp>
        <p:nvSpPr>
          <p:cNvPr id="18434" name="Rectangle 2">
            <a:extLst>
              <a:ext uri="{FF2B5EF4-FFF2-40B4-BE49-F238E27FC236}">
                <a16:creationId xmlns:a16="http://schemas.microsoft.com/office/drawing/2014/main" id="{469F95AE-D69D-767A-6909-1BF035D99F97}"/>
              </a:ext>
            </a:extLst>
          </p:cNvPr>
          <p:cNvSpPr>
            <a:spLocks noRot="1" noChangeArrowheads="1" noTextEdit="1"/>
          </p:cNvSpPr>
          <p:nvPr>
            <p:ph type="sldImg"/>
          </p:nvPr>
        </p:nvSpPr>
        <p:spPr>
          <a:ln/>
        </p:spPr>
      </p:sp>
      <p:sp>
        <p:nvSpPr>
          <p:cNvPr id="18435" name="Rectangle 3">
            <a:extLst>
              <a:ext uri="{FF2B5EF4-FFF2-40B4-BE49-F238E27FC236}">
                <a16:creationId xmlns:a16="http://schemas.microsoft.com/office/drawing/2014/main" id="{B838A242-712C-6A4E-A904-9CD2F3C615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331363E4-0975-A833-421F-2524F7D540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68CA60-4CBB-9949-9747-4458881FE821}" type="slidenum">
              <a:rPr lang="da-DK" altLang="da-DK"/>
              <a:pPr/>
              <a:t>3</a:t>
            </a:fld>
            <a:endParaRPr lang="da-DK" altLang="da-DK"/>
          </a:p>
        </p:txBody>
      </p:sp>
      <p:sp>
        <p:nvSpPr>
          <p:cNvPr id="20482" name="Rectangle 2">
            <a:extLst>
              <a:ext uri="{FF2B5EF4-FFF2-40B4-BE49-F238E27FC236}">
                <a16:creationId xmlns:a16="http://schemas.microsoft.com/office/drawing/2014/main" id="{CC0110EC-9080-973E-3E91-90F5841C82E3}"/>
              </a:ext>
            </a:extLst>
          </p:cNvPr>
          <p:cNvSpPr>
            <a:spLocks noRot="1" noChangeArrowheads="1" noTextEdit="1"/>
          </p:cNvSpPr>
          <p:nvPr>
            <p:ph type="sldImg"/>
          </p:nvPr>
        </p:nvSpPr>
        <p:spPr>
          <a:ln/>
        </p:spPr>
      </p:sp>
      <p:sp>
        <p:nvSpPr>
          <p:cNvPr id="20483" name="Rectangle 3">
            <a:extLst>
              <a:ext uri="{FF2B5EF4-FFF2-40B4-BE49-F238E27FC236}">
                <a16:creationId xmlns:a16="http://schemas.microsoft.com/office/drawing/2014/main" id="{5C07120A-80F2-8724-CA97-4AF4B03966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528E21A6-D2E1-8551-8C6B-BE85205B73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5F27C6F-61D3-1B43-909A-EF271CE58206}" type="slidenum">
              <a:rPr lang="da-DK" altLang="da-DK"/>
              <a:pPr/>
              <a:t>4</a:t>
            </a:fld>
            <a:endParaRPr lang="da-DK" altLang="da-DK"/>
          </a:p>
        </p:txBody>
      </p:sp>
      <p:sp>
        <p:nvSpPr>
          <p:cNvPr id="22530" name="Rectangle 2">
            <a:extLst>
              <a:ext uri="{FF2B5EF4-FFF2-40B4-BE49-F238E27FC236}">
                <a16:creationId xmlns:a16="http://schemas.microsoft.com/office/drawing/2014/main" id="{6EBBD3BE-02C8-C772-C509-A9A1DC9B01C1}"/>
              </a:ext>
            </a:extLst>
          </p:cNvPr>
          <p:cNvSpPr>
            <a:spLocks noRot="1" noChangeArrowheads="1" noTextEdit="1"/>
          </p:cNvSpPr>
          <p:nvPr>
            <p:ph type="sldImg"/>
          </p:nvPr>
        </p:nvSpPr>
        <p:spPr>
          <a:ln/>
        </p:spPr>
      </p:sp>
      <p:sp>
        <p:nvSpPr>
          <p:cNvPr id="22531" name="Rectangle 3">
            <a:extLst>
              <a:ext uri="{FF2B5EF4-FFF2-40B4-BE49-F238E27FC236}">
                <a16:creationId xmlns:a16="http://schemas.microsoft.com/office/drawing/2014/main" id="{7A4F466A-6EFC-C4F4-F0A7-5D01DD5911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53586FB4-C4ED-D44D-90FD-AD486F8DAB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595E63B-ABB9-2546-8CF6-F1EEA6B3389E}" type="slidenum">
              <a:rPr lang="da-DK" altLang="da-DK"/>
              <a:pPr/>
              <a:t>5</a:t>
            </a:fld>
            <a:endParaRPr lang="da-DK" altLang="da-DK"/>
          </a:p>
        </p:txBody>
      </p:sp>
      <p:sp>
        <p:nvSpPr>
          <p:cNvPr id="24578" name="Rectangle 2">
            <a:extLst>
              <a:ext uri="{FF2B5EF4-FFF2-40B4-BE49-F238E27FC236}">
                <a16:creationId xmlns:a16="http://schemas.microsoft.com/office/drawing/2014/main" id="{140DD57A-4ED5-5E4F-803B-D7C9841EDF45}"/>
              </a:ext>
            </a:extLst>
          </p:cNvPr>
          <p:cNvSpPr>
            <a:spLocks noRot="1" noChangeArrowheads="1" noTextEdit="1"/>
          </p:cNvSpPr>
          <p:nvPr>
            <p:ph type="sldImg"/>
          </p:nvPr>
        </p:nvSpPr>
        <p:spPr>
          <a:ln/>
        </p:spPr>
      </p:sp>
      <p:sp>
        <p:nvSpPr>
          <p:cNvPr id="24579" name="Rectangle 3">
            <a:extLst>
              <a:ext uri="{FF2B5EF4-FFF2-40B4-BE49-F238E27FC236}">
                <a16:creationId xmlns:a16="http://schemas.microsoft.com/office/drawing/2014/main" id="{F8939DBA-10BD-1094-9945-117F3B1EB1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B670B35E-695E-5385-84DB-5601F02972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6F23423-8C29-124F-9057-3A51797C6B25}" type="slidenum">
              <a:rPr lang="da-DK" altLang="da-DK"/>
              <a:pPr/>
              <a:t>12</a:t>
            </a:fld>
            <a:endParaRPr lang="da-DK" altLang="da-DK"/>
          </a:p>
        </p:txBody>
      </p:sp>
      <p:sp>
        <p:nvSpPr>
          <p:cNvPr id="32770" name="Rectangle 2">
            <a:extLst>
              <a:ext uri="{FF2B5EF4-FFF2-40B4-BE49-F238E27FC236}">
                <a16:creationId xmlns:a16="http://schemas.microsoft.com/office/drawing/2014/main" id="{B59E3CFD-64F0-7A5F-EEA9-A7184A695D42}"/>
              </a:ext>
            </a:extLst>
          </p:cNvPr>
          <p:cNvSpPr>
            <a:spLocks noRot="1" noChangeArrowheads="1" noTextEdit="1"/>
          </p:cNvSpPr>
          <p:nvPr>
            <p:ph type="sldImg"/>
          </p:nvPr>
        </p:nvSpPr>
        <p:spPr>
          <a:ln/>
        </p:spPr>
      </p:sp>
      <p:sp>
        <p:nvSpPr>
          <p:cNvPr id="32771" name="Rectangle 3">
            <a:extLst>
              <a:ext uri="{FF2B5EF4-FFF2-40B4-BE49-F238E27FC236}">
                <a16:creationId xmlns:a16="http://schemas.microsoft.com/office/drawing/2014/main" id="{BCF7A67C-13B2-B448-88D5-E2C9494A0D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D28A66C8-5D3B-4FEC-86A3-AEED75E7CD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52D18EC-2E7E-CC48-AEDE-296C2136926F}" type="slidenum">
              <a:rPr lang="da-DK" altLang="da-DK"/>
              <a:pPr/>
              <a:t>13</a:t>
            </a:fld>
            <a:endParaRPr lang="da-DK" altLang="da-DK"/>
          </a:p>
        </p:txBody>
      </p:sp>
      <p:sp>
        <p:nvSpPr>
          <p:cNvPr id="34818" name="Rectangle 2">
            <a:extLst>
              <a:ext uri="{FF2B5EF4-FFF2-40B4-BE49-F238E27FC236}">
                <a16:creationId xmlns:a16="http://schemas.microsoft.com/office/drawing/2014/main" id="{90D2F146-152F-83F6-1B34-99109CA0BA9A}"/>
              </a:ext>
            </a:extLst>
          </p:cNvPr>
          <p:cNvSpPr>
            <a:spLocks noRot="1" noChangeArrowheads="1" noTextEdit="1"/>
          </p:cNvSpPr>
          <p:nvPr>
            <p:ph type="sldImg"/>
          </p:nvPr>
        </p:nvSpPr>
        <p:spPr>
          <a:ln/>
        </p:spPr>
      </p:sp>
      <p:sp>
        <p:nvSpPr>
          <p:cNvPr id="34819" name="Rectangle 3">
            <a:extLst>
              <a:ext uri="{FF2B5EF4-FFF2-40B4-BE49-F238E27FC236}">
                <a16:creationId xmlns:a16="http://schemas.microsoft.com/office/drawing/2014/main" id="{8DE64925-B833-30E6-C5FD-5C7F490C2F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E8732EAD-B099-4B6F-1D8F-11F01ADC6D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40B2750-A094-3544-AA80-730B86E59AEB}" type="slidenum">
              <a:rPr lang="da-DK" altLang="da-DK"/>
              <a:pPr/>
              <a:t>14</a:t>
            </a:fld>
            <a:endParaRPr lang="da-DK" altLang="da-DK"/>
          </a:p>
        </p:txBody>
      </p:sp>
      <p:sp>
        <p:nvSpPr>
          <p:cNvPr id="36866" name="Rectangle 2">
            <a:extLst>
              <a:ext uri="{FF2B5EF4-FFF2-40B4-BE49-F238E27FC236}">
                <a16:creationId xmlns:a16="http://schemas.microsoft.com/office/drawing/2014/main" id="{4D73A319-F9B6-F65C-22B2-569FC4FDA274}"/>
              </a:ext>
            </a:extLst>
          </p:cNvPr>
          <p:cNvSpPr>
            <a:spLocks noRot="1" noChangeArrowheads="1" noTextEdit="1"/>
          </p:cNvSpPr>
          <p:nvPr>
            <p:ph type="sldImg"/>
          </p:nvPr>
        </p:nvSpPr>
        <p:spPr>
          <a:ln/>
        </p:spPr>
      </p:sp>
      <p:sp>
        <p:nvSpPr>
          <p:cNvPr id="36867" name="Rectangle 3">
            <a:extLst>
              <a:ext uri="{FF2B5EF4-FFF2-40B4-BE49-F238E27FC236}">
                <a16:creationId xmlns:a16="http://schemas.microsoft.com/office/drawing/2014/main" id="{824868E2-16BF-7748-FD35-4EF25F5FE2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F212BF4E-5144-BD32-799C-8651416E0A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355FE12-C12C-DF4B-9BA4-7D36019836B3}" type="slidenum">
              <a:rPr lang="da-DK" altLang="da-DK"/>
              <a:pPr/>
              <a:t>15</a:t>
            </a:fld>
            <a:endParaRPr lang="da-DK" altLang="da-DK"/>
          </a:p>
        </p:txBody>
      </p:sp>
      <p:sp>
        <p:nvSpPr>
          <p:cNvPr id="38914" name="Rectangle 2">
            <a:extLst>
              <a:ext uri="{FF2B5EF4-FFF2-40B4-BE49-F238E27FC236}">
                <a16:creationId xmlns:a16="http://schemas.microsoft.com/office/drawing/2014/main" id="{DD6B6FCD-4C6B-54A5-D4AF-BC64096502EB}"/>
              </a:ext>
            </a:extLst>
          </p:cNvPr>
          <p:cNvSpPr>
            <a:spLocks noRot="1" noChangeArrowheads="1" noTextEdit="1"/>
          </p:cNvSpPr>
          <p:nvPr>
            <p:ph type="sldImg"/>
          </p:nvPr>
        </p:nvSpPr>
        <p:spPr>
          <a:ln/>
        </p:spPr>
      </p:sp>
      <p:sp>
        <p:nvSpPr>
          <p:cNvPr id="38915" name="Rectangle 3">
            <a:extLst>
              <a:ext uri="{FF2B5EF4-FFF2-40B4-BE49-F238E27FC236}">
                <a16:creationId xmlns:a16="http://schemas.microsoft.com/office/drawing/2014/main" id="{8E04F45C-09F3-9ECB-B465-EE73EB3F9E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titeltypografi i masteren</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Klik for at redigere undertiteltypografien i masteren</a:t>
            </a:r>
          </a:p>
        </p:txBody>
      </p:sp>
      <p:sp>
        <p:nvSpPr>
          <p:cNvPr id="4" name="Rectangle 4">
            <a:extLst>
              <a:ext uri="{FF2B5EF4-FFF2-40B4-BE49-F238E27FC236}">
                <a16:creationId xmlns:a16="http://schemas.microsoft.com/office/drawing/2014/main" id="{3BABC6BB-853D-415C-4CF2-3C20A162FE95}"/>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6EC231CC-AC0E-7C7C-0F34-D2AE728C157C}"/>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7709DF2A-2A5A-2607-FBB1-AEDB1E2538B0}"/>
              </a:ext>
            </a:extLst>
          </p:cNvPr>
          <p:cNvSpPr>
            <a:spLocks noGrp="1" noChangeArrowheads="1"/>
          </p:cNvSpPr>
          <p:nvPr>
            <p:ph type="sldNum" sz="quarter" idx="12"/>
          </p:nvPr>
        </p:nvSpPr>
        <p:spPr>
          <a:ln/>
        </p:spPr>
        <p:txBody>
          <a:bodyPr/>
          <a:lstStyle>
            <a:lvl1pPr>
              <a:defRPr/>
            </a:lvl1pPr>
          </a:lstStyle>
          <a:p>
            <a:pPr>
              <a:defRPr/>
            </a:pPr>
            <a:fld id="{591369B1-EB88-D64C-95CD-B851C557D9DA}" type="slidenum">
              <a:rPr lang="da-DK" altLang="da-DK"/>
              <a:pPr>
                <a:defRPr/>
              </a:pPr>
              <a:t>‹nr.›</a:t>
            </a:fld>
            <a:endParaRPr lang="da-DK" altLang="da-DK"/>
          </a:p>
        </p:txBody>
      </p:sp>
    </p:spTree>
    <p:extLst>
      <p:ext uri="{BB962C8B-B14F-4D97-AF65-F5344CB8AC3E}">
        <p14:creationId xmlns:p14="http://schemas.microsoft.com/office/powerpoint/2010/main" val="2537499735"/>
      </p:ext>
    </p:extLst>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lodret titel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0D52245D-D40E-1B81-747D-5B0421D09799}"/>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91A4CCB7-868D-2B11-8036-1988F2BC0EA9}"/>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D594D4E9-71DA-0B97-8A63-026E9DC987DE}"/>
              </a:ext>
            </a:extLst>
          </p:cNvPr>
          <p:cNvSpPr>
            <a:spLocks noGrp="1" noChangeArrowheads="1"/>
          </p:cNvSpPr>
          <p:nvPr>
            <p:ph type="sldNum" sz="quarter" idx="12"/>
          </p:nvPr>
        </p:nvSpPr>
        <p:spPr>
          <a:ln/>
        </p:spPr>
        <p:txBody>
          <a:bodyPr/>
          <a:lstStyle>
            <a:lvl1pPr>
              <a:defRPr/>
            </a:lvl1pPr>
          </a:lstStyle>
          <a:p>
            <a:pPr>
              <a:defRPr/>
            </a:pPr>
            <a:fld id="{15B7C0EF-2160-604F-B063-79DEBEA0C783}" type="slidenum">
              <a:rPr lang="da-DK" altLang="da-DK"/>
              <a:pPr>
                <a:defRPr/>
              </a:pPr>
              <a:t>‹nr.›</a:t>
            </a:fld>
            <a:endParaRPr lang="da-DK" altLang="da-DK"/>
          </a:p>
        </p:txBody>
      </p:sp>
    </p:spTree>
    <p:extLst>
      <p:ext uri="{BB962C8B-B14F-4D97-AF65-F5344CB8AC3E}">
        <p14:creationId xmlns:p14="http://schemas.microsoft.com/office/powerpoint/2010/main" val="297020014"/>
      </p:ext>
    </p:extLst>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titeltypografi i masteren</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E091C033-8B56-0BAA-3C1F-9156BD16120F}"/>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D500EE36-A93F-B050-2B42-609E8FE4387A}"/>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7A79E2AE-8391-6564-A5E0-09CD7C6A36A0}"/>
              </a:ext>
            </a:extLst>
          </p:cNvPr>
          <p:cNvSpPr>
            <a:spLocks noGrp="1" noChangeArrowheads="1"/>
          </p:cNvSpPr>
          <p:nvPr>
            <p:ph type="sldNum" sz="quarter" idx="12"/>
          </p:nvPr>
        </p:nvSpPr>
        <p:spPr>
          <a:ln/>
        </p:spPr>
        <p:txBody>
          <a:bodyPr/>
          <a:lstStyle>
            <a:lvl1pPr>
              <a:defRPr/>
            </a:lvl1pPr>
          </a:lstStyle>
          <a:p>
            <a:pPr>
              <a:defRPr/>
            </a:pPr>
            <a:fld id="{481389FF-8DF3-634D-AA54-E881B10BB32A}" type="slidenum">
              <a:rPr lang="da-DK" altLang="da-DK"/>
              <a:pPr>
                <a:defRPr/>
              </a:pPr>
              <a:t>‹nr.›</a:t>
            </a:fld>
            <a:endParaRPr lang="da-DK" altLang="da-DK"/>
          </a:p>
        </p:txBody>
      </p:sp>
    </p:spTree>
    <p:extLst>
      <p:ext uri="{BB962C8B-B14F-4D97-AF65-F5344CB8AC3E}">
        <p14:creationId xmlns:p14="http://schemas.microsoft.com/office/powerpoint/2010/main" val="3017111695"/>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CD46C77D-EA5D-3586-1347-6324FB9E0735}"/>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06C9A5FF-D7DC-A8E5-9521-2EFB196246F0}"/>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1EE024AC-F702-B9A2-9CC4-7A9EFF95BB7E}"/>
              </a:ext>
            </a:extLst>
          </p:cNvPr>
          <p:cNvSpPr>
            <a:spLocks noGrp="1" noChangeArrowheads="1"/>
          </p:cNvSpPr>
          <p:nvPr>
            <p:ph type="sldNum" sz="quarter" idx="12"/>
          </p:nvPr>
        </p:nvSpPr>
        <p:spPr>
          <a:ln/>
        </p:spPr>
        <p:txBody>
          <a:bodyPr/>
          <a:lstStyle>
            <a:lvl1pPr>
              <a:defRPr/>
            </a:lvl1pPr>
          </a:lstStyle>
          <a:p>
            <a:pPr>
              <a:defRPr/>
            </a:pPr>
            <a:fld id="{E28713F9-AF5A-9A47-BDDD-0D8C0D614616}" type="slidenum">
              <a:rPr lang="da-DK" altLang="da-DK"/>
              <a:pPr>
                <a:defRPr/>
              </a:pPr>
              <a:t>‹nr.›</a:t>
            </a:fld>
            <a:endParaRPr lang="da-DK" altLang="da-DK"/>
          </a:p>
        </p:txBody>
      </p:sp>
    </p:spTree>
    <p:extLst>
      <p:ext uri="{BB962C8B-B14F-4D97-AF65-F5344CB8AC3E}">
        <p14:creationId xmlns:p14="http://schemas.microsoft.com/office/powerpoint/2010/main" val="2662862725"/>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Rectangle 4">
            <a:extLst>
              <a:ext uri="{FF2B5EF4-FFF2-40B4-BE49-F238E27FC236}">
                <a16:creationId xmlns:a16="http://schemas.microsoft.com/office/drawing/2014/main" id="{A09F6469-3CDA-AACB-7645-7CAB644C3876}"/>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4493A443-02AA-C61E-FD91-A1A2531A0A46}"/>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9CD69C25-7B31-0ABA-B10C-951656C654DB}"/>
              </a:ext>
            </a:extLst>
          </p:cNvPr>
          <p:cNvSpPr>
            <a:spLocks noGrp="1" noChangeArrowheads="1"/>
          </p:cNvSpPr>
          <p:nvPr>
            <p:ph type="sldNum" sz="quarter" idx="12"/>
          </p:nvPr>
        </p:nvSpPr>
        <p:spPr>
          <a:ln/>
        </p:spPr>
        <p:txBody>
          <a:bodyPr/>
          <a:lstStyle>
            <a:lvl1pPr>
              <a:defRPr/>
            </a:lvl1pPr>
          </a:lstStyle>
          <a:p>
            <a:pPr>
              <a:defRPr/>
            </a:pPr>
            <a:fld id="{8F364171-64CC-0D45-B2C1-3B440F51F46D}" type="slidenum">
              <a:rPr lang="da-DK" altLang="da-DK"/>
              <a:pPr>
                <a:defRPr/>
              </a:pPr>
              <a:t>‹nr.›</a:t>
            </a:fld>
            <a:endParaRPr lang="da-DK" altLang="da-DK"/>
          </a:p>
        </p:txBody>
      </p:sp>
    </p:spTree>
    <p:extLst>
      <p:ext uri="{BB962C8B-B14F-4D97-AF65-F5344CB8AC3E}">
        <p14:creationId xmlns:p14="http://schemas.microsoft.com/office/powerpoint/2010/main" val="3907249017"/>
      </p:ext>
    </p:extLst>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4">
            <a:extLst>
              <a:ext uri="{FF2B5EF4-FFF2-40B4-BE49-F238E27FC236}">
                <a16:creationId xmlns:a16="http://schemas.microsoft.com/office/drawing/2014/main" id="{E8508A7A-E9D6-82DC-34C7-45542201E48F}"/>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2ADDA82D-EFE8-50A9-3D01-09A5BBD111BE}"/>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97822DD3-C5B7-C0A3-8B9E-4C5AC2244BAD}"/>
              </a:ext>
            </a:extLst>
          </p:cNvPr>
          <p:cNvSpPr>
            <a:spLocks noGrp="1" noChangeArrowheads="1"/>
          </p:cNvSpPr>
          <p:nvPr>
            <p:ph type="sldNum" sz="quarter" idx="12"/>
          </p:nvPr>
        </p:nvSpPr>
        <p:spPr>
          <a:ln/>
        </p:spPr>
        <p:txBody>
          <a:bodyPr/>
          <a:lstStyle>
            <a:lvl1pPr>
              <a:defRPr/>
            </a:lvl1pPr>
          </a:lstStyle>
          <a:p>
            <a:pPr>
              <a:defRPr/>
            </a:pPr>
            <a:fld id="{4A366F60-9BC1-0B4B-A4EC-EFB51923BB21}" type="slidenum">
              <a:rPr lang="da-DK" altLang="da-DK"/>
              <a:pPr>
                <a:defRPr/>
              </a:pPr>
              <a:t>‹nr.›</a:t>
            </a:fld>
            <a:endParaRPr lang="da-DK" altLang="da-DK"/>
          </a:p>
        </p:txBody>
      </p:sp>
    </p:spTree>
    <p:extLst>
      <p:ext uri="{BB962C8B-B14F-4D97-AF65-F5344CB8AC3E}">
        <p14:creationId xmlns:p14="http://schemas.microsoft.com/office/powerpoint/2010/main" val="2057305973"/>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titeltypografi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7" name="Rectangle 4">
            <a:extLst>
              <a:ext uri="{FF2B5EF4-FFF2-40B4-BE49-F238E27FC236}">
                <a16:creationId xmlns:a16="http://schemas.microsoft.com/office/drawing/2014/main" id="{AC47DAFB-5819-1BA9-3CE0-3EB5EBF9D890}"/>
              </a:ext>
            </a:extLst>
          </p:cNvPr>
          <p:cNvSpPr>
            <a:spLocks noGrp="1" noChangeArrowheads="1"/>
          </p:cNvSpPr>
          <p:nvPr>
            <p:ph type="dt" sz="half" idx="10"/>
          </p:nvPr>
        </p:nvSpPr>
        <p:spPr>
          <a:ln/>
        </p:spPr>
        <p:txBody>
          <a:bodyPr/>
          <a:lstStyle>
            <a:lvl1pPr>
              <a:defRPr/>
            </a:lvl1pPr>
          </a:lstStyle>
          <a:p>
            <a:pPr>
              <a:defRPr/>
            </a:pPr>
            <a:endParaRPr lang="da-DK"/>
          </a:p>
        </p:txBody>
      </p:sp>
      <p:sp>
        <p:nvSpPr>
          <p:cNvPr id="8" name="Rectangle 5">
            <a:extLst>
              <a:ext uri="{FF2B5EF4-FFF2-40B4-BE49-F238E27FC236}">
                <a16:creationId xmlns:a16="http://schemas.microsoft.com/office/drawing/2014/main" id="{F7B82D16-E904-5B24-758D-DFD22AC61DC0}"/>
              </a:ext>
            </a:extLst>
          </p:cNvPr>
          <p:cNvSpPr>
            <a:spLocks noGrp="1" noChangeArrowheads="1"/>
          </p:cNvSpPr>
          <p:nvPr>
            <p:ph type="ftr" sz="quarter" idx="11"/>
          </p:nvPr>
        </p:nvSpPr>
        <p:spPr>
          <a:ln/>
        </p:spPr>
        <p:txBody>
          <a:bodyPr/>
          <a:lstStyle>
            <a:lvl1pPr>
              <a:defRPr/>
            </a:lvl1pPr>
          </a:lstStyle>
          <a:p>
            <a:pPr>
              <a:defRPr/>
            </a:pPr>
            <a:endParaRPr lang="da-DK"/>
          </a:p>
        </p:txBody>
      </p:sp>
      <p:sp>
        <p:nvSpPr>
          <p:cNvPr id="9" name="Rectangle 6">
            <a:extLst>
              <a:ext uri="{FF2B5EF4-FFF2-40B4-BE49-F238E27FC236}">
                <a16:creationId xmlns:a16="http://schemas.microsoft.com/office/drawing/2014/main" id="{B6C65F78-9DD1-A2C5-14C4-B168BCFCE180}"/>
              </a:ext>
            </a:extLst>
          </p:cNvPr>
          <p:cNvSpPr>
            <a:spLocks noGrp="1" noChangeArrowheads="1"/>
          </p:cNvSpPr>
          <p:nvPr>
            <p:ph type="sldNum" sz="quarter" idx="12"/>
          </p:nvPr>
        </p:nvSpPr>
        <p:spPr>
          <a:ln/>
        </p:spPr>
        <p:txBody>
          <a:bodyPr/>
          <a:lstStyle>
            <a:lvl1pPr>
              <a:defRPr/>
            </a:lvl1pPr>
          </a:lstStyle>
          <a:p>
            <a:pPr>
              <a:defRPr/>
            </a:pPr>
            <a:fld id="{FD9F948F-B3A9-C149-8FD8-8DCF9C4F2A80}" type="slidenum">
              <a:rPr lang="da-DK" altLang="da-DK"/>
              <a:pPr>
                <a:defRPr/>
              </a:pPr>
              <a:t>‹nr.›</a:t>
            </a:fld>
            <a:endParaRPr lang="da-DK" altLang="da-DK"/>
          </a:p>
        </p:txBody>
      </p:sp>
    </p:spTree>
    <p:extLst>
      <p:ext uri="{BB962C8B-B14F-4D97-AF65-F5344CB8AC3E}">
        <p14:creationId xmlns:p14="http://schemas.microsoft.com/office/powerpoint/2010/main" val="3775082990"/>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Rectangle 4">
            <a:extLst>
              <a:ext uri="{FF2B5EF4-FFF2-40B4-BE49-F238E27FC236}">
                <a16:creationId xmlns:a16="http://schemas.microsoft.com/office/drawing/2014/main" id="{4683F463-9B18-D11D-1019-4616CE1E0C09}"/>
              </a:ext>
            </a:extLst>
          </p:cNvPr>
          <p:cNvSpPr>
            <a:spLocks noGrp="1" noChangeArrowheads="1"/>
          </p:cNvSpPr>
          <p:nvPr>
            <p:ph type="dt" sz="half" idx="10"/>
          </p:nvPr>
        </p:nvSpPr>
        <p:spPr>
          <a:ln/>
        </p:spPr>
        <p:txBody>
          <a:bodyPr/>
          <a:lstStyle>
            <a:lvl1pPr>
              <a:defRPr/>
            </a:lvl1pPr>
          </a:lstStyle>
          <a:p>
            <a:pPr>
              <a:defRPr/>
            </a:pPr>
            <a:endParaRPr lang="da-DK"/>
          </a:p>
        </p:txBody>
      </p:sp>
      <p:sp>
        <p:nvSpPr>
          <p:cNvPr id="4" name="Rectangle 5">
            <a:extLst>
              <a:ext uri="{FF2B5EF4-FFF2-40B4-BE49-F238E27FC236}">
                <a16:creationId xmlns:a16="http://schemas.microsoft.com/office/drawing/2014/main" id="{7C32679F-130A-39D9-B934-F9CFA2C57149}"/>
              </a:ext>
            </a:extLst>
          </p:cNvPr>
          <p:cNvSpPr>
            <a:spLocks noGrp="1" noChangeArrowheads="1"/>
          </p:cNvSpPr>
          <p:nvPr>
            <p:ph type="ftr" sz="quarter" idx="11"/>
          </p:nvPr>
        </p:nvSpPr>
        <p:spPr>
          <a:ln/>
        </p:spPr>
        <p:txBody>
          <a:bodyPr/>
          <a:lstStyle>
            <a:lvl1pPr>
              <a:defRPr/>
            </a:lvl1pPr>
          </a:lstStyle>
          <a:p>
            <a:pPr>
              <a:defRPr/>
            </a:pPr>
            <a:endParaRPr lang="da-DK"/>
          </a:p>
        </p:txBody>
      </p:sp>
      <p:sp>
        <p:nvSpPr>
          <p:cNvPr id="5" name="Rectangle 6">
            <a:extLst>
              <a:ext uri="{FF2B5EF4-FFF2-40B4-BE49-F238E27FC236}">
                <a16:creationId xmlns:a16="http://schemas.microsoft.com/office/drawing/2014/main" id="{C656CB0F-2E72-ACAA-7B17-DA28EE976D33}"/>
              </a:ext>
            </a:extLst>
          </p:cNvPr>
          <p:cNvSpPr>
            <a:spLocks noGrp="1" noChangeArrowheads="1"/>
          </p:cNvSpPr>
          <p:nvPr>
            <p:ph type="sldNum" sz="quarter" idx="12"/>
          </p:nvPr>
        </p:nvSpPr>
        <p:spPr>
          <a:ln/>
        </p:spPr>
        <p:txBody>
          <a:bodyPr/>
          <a:lstStyle>
            <a:lvl1pPr>
              <a:defRPr/>
            </a:lvl1pPr>
          </a:lstStyle>
          <a:p>
            <a:pPr>
              <a:defRPr/>
            </a:pPr>
            <a:fld id="{965ABBF3-F797-5841-8BE8-768A4BD6197A}" type="slidenum">
              <a:rPr lang="da-DK" altLang="da-DK"/>
              <a:pPr>
                <a:defRPr/>
              </a:pPr>
              <a:t>‹nr.›</a:t>
            </a:fld>
            <a:endParaRPr lang="da-DK" altLang="da-DK"/>
          </a:p>
        </p:txBody>
      </p:sp>
    </p:spTree>
    <p:extLst>
      <p:ext uri="{BB962C8B-B14F-4D97-AF65-F5344CB8AC3E}">
        <p14:creationId xmlns:p14="http://schemas.microsoft.com/office/powerpoint/2010/main" val="3216442381"/>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FFB524-E2B3-D229-DFFB-C9F0CD8C413C}"/>
              </a:ext>
            </a:extLst>
          </p:cNvPr>
          <p:cNvSpPr>
            <a:spLocks noGrp="1" noChangeArrowheads="1"/>
          </p:cNvSpPr>
          <p:nvPr>
            <p:ph type="dt" sz="half" idx="10"/>
          </p:nvPr>
        </p:nvSpPr>
        <p:spPr>
          <a:ln/>
        </p:spPr>
        <p:txBody>
          <a:bodyPr/>
          <a:lstStyle>
            <a:lvl1pPr>
              <a:defRPr/>
            </a:lvl1pPr>
          </a:lstStyle>
          <a:p>
            <a:pPr>
              <a:defRPr/>
            </a:pPr>
            <a:endParaRPr lang="da-DK"/>
          </a:p>
        </p:txBody>
      </p:sp>
      <p:sp>
        <p:nvSpPr>
          <p:cNvPr id="3" name="Rectangle 5">
            <a:extLst>
              <a:ext uri="{FF2B5EF4-FFF2-40B4-BE49-F238E27FC236}">
                <a16:creationId xmlns:a16="http://schemas.microsoft.com/office/drawing/2014/main" id="{2A6E418B-20C3-6830-D53B-E391417D9C7F}"/>
              </a:ext>
            </a:extLst>
          </p:cNvPr>
          <p:cNvSpPr>
            <a:spLocks noGrp="1" noChangeArrowheads="1"/>
          </p:cNvSpPr>
          <p:nvPr>
            <p:ph type="ftr" sz="quarter" idx="11"/>
          </p:nvPr>
        </p:nvSpPr>
        <p:spPr>
          <a:ln/>
        </p:spPr>
        <p:txBody>
          <a:bodyPr/>
          <a:lstStyle>
            <a:lvl1pPr>
              <a:defRPr/>
            </a:lvl1pPr>
          </a:lstStyle>
          <a:p>
            <a:pPr>
              <a:defRPr/>
            </a:pPr>
            <a:endParaRPr lang="da-DK"/>
          </a:p>
        </p:txBody>
      </p:sp>
      <p:sp>
        <p:nvSpPr>
          <p:cNvPr id="4" name="Rectangle 6">
            <a:extLst>
              <a:ext uri="{FF2B5EF4-FFF2-40B4-BE49-F238E27FC236}">
                <a16:creationId xmlns:a16="http://schemas.microsoft.com/office/drawing/2014/main" id="{9BC5B7FD-AD67-1E18-CB09-727D5B34C50D}"/>
              </a:ext>
            </a:extLst>
          </p:cNvPr>
          <p:cNvSpPr>
            <a:spLocks noGrp="1" noChangeArrowheads="1"/>
          </p:cNvSpPr>
          <p:nvPr>
            <p:ph type="sldNum" sz="quarter" idx="12"/>
          </p:nvPr>
        </p:nvSpPr>
        <p:spPr>
          <a:ln/>
        </p:spPr>
        <p:txBody>
          <a:bodyPr/>
          <a:lstStyle>
            <a:lvl1pPr>
              <a:defRPr/>
            </a:lvl1pPr>
          </a:lstStyle>
          <a:p>
            <a:pPr>
              <a:defRPr/>
            </a:pPr>
            <a:fld id="{B306ED7A-5C39-4242-9229-02F7EC32D692}" type="slidenum">
              <a:rPr lang="da-DK" altLang="da-DK"/>
              <a:pPr>
                <a:defRPr/>
              </a:pPr>
              <a:t>‹nr.›</a:t>
            </a:fld>
            <a:endParaRPr lang="da-DK" altLang="da-DK"/>
          </a:p>
        </p:txBody>
      </p:sp>
    </p:spTree>
    <p:extLst>
      <p:ext uri="{BB962C8B-B14F-4D97-AF65-F5344CB8AC3E}">
        <p14:creationId xmlns:p14="http://schemas.microsoft.com/office/powerpoint/2010/main" val="3897807762"/>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titeltypografi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Rectangle 4">
            <a:extLst>
              <a:ext uri="{FF2B5EF4-FFF2-40B4-BE49-F238E27FC236}">
                <a16:creationId xmlns:a16="http://schemas.microsoft.com/office/drawing/2014/main" id="{AD97D7EC-F415-7618-E26F-7EEB3BC7871F}"/>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01CB7383-46DA-64FD-0183-31EE5ED195BB}"/>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99A7B2D6-EC04-7664-4F52-BBBDF74788A2}"/>
              </a:ext>
            </a:extLst>
          </p:cNvPr>
          <p:cNvSpPr>
            <a:spLocks noGrp="1" noChangeArrowheads="1"/>
          </p:cNvSpPr>
          <p:nvPr>
            <p:ph type="sldNum" sz="quarter" idx="12"/>
          </p:nvPr>
        </p:nvSpPr>
        <p:spPr>
          <a:ln/>
        </p:spPr>
        <p:txBody>
          <a:bodyPr/>
          <a:lstStyle>
            <a:lvl1pPr>
              <a:defRPr/>
            </a:lvl1pPr>
          </a:lstStyle>
          <a:p>
            <a:pPr>
              <a:defRPr/>
            </a:pPr>
            <a:fld id="{86B1CBFE-68C5-8749-B796-6FA779F7E4A7}" type="slidenum">
              <a:rPr lang="da-DK" altLang="da-DK"/>
              <a:pPr>
                <a:defRPr/>
              </a:pPr>
              <a:t>‹nr.›</a:t>
            </a:fld>
            <a:endParaRPr lang="da-DK" altLang="da-DK"/>
          </a:p>
        </p:txBody>
      </p:sp>
    </p:spTree>
    <p:extLst>
      <p:ext uri="{BB962C8B-B14F-4D97-AF65-F5344CB8AC3E}">
        <p14:creationId xmlns:p14="http://schemas.microsoft.com/office/powerpoint/2010/main" val="3687410063"/>
      </p:ext>
    </p:extLst>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titeltypografi i masteren</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Rectangle 4">
            <a:extLst>
              <a:ext uri="{FF2B5EF4-FFF2-40B4-BE49-F238E27FC236}">
                <a16:creationId xmlns:a16="http://schemas.microsoft.com/office/drawing/2014/main" id="{9634E19B-351A-379B-FE25-F12EF3D3AF72}"/>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F8D4156C-8B96-4629-562B-62F5AC999068}"/>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EA0FEC5E-22D7-F3BB-D13E-366BD8D9DB7B}"/>
              </a:ext>
            </a:extLst>
          </p:cNvPr>
          <p:cNvSpPr>
            <a:spLocks noGrp="1" noChangeArrowheads="1"/>
          </p:cNvSpPr>
          <p:nvPr>
            <p:ph type="sldNum" sz="quarter" idx="12"/>
          </p:nvPr>
        </p:nvSpPr>
        <p:spPr>
          <a:ln/>
        </p:spPr>
        <p:txBody>
          <a:bodyPr/>
          <a:lstStyle>
            <a:lvl1pPr>
              <a:defRPr/>
            </a:lvl1pPr>
          </a:lstStyle>
          <a:p>
            <a:pPr>
              <a:defRPr/>
            </a:pPr>
            <a:fld id="{F9AA9755-C9C9-9D41-90E0-873924669EAD}" type="slidenum">
              <a:rPr lang="da-DK" altLang="da-DK"/>
              <a:pPr>
                <a:defRPr/>
              </a:pPr>
              <a:t>‹nr.›</a:t>
            </a:fld>
            <a:endParaRPr lang="da-DK" altLang="da-DK"/>
          </a:p>
        </p:txBody>
      </p:sp>
    </p:spTree>
    <p:extLst>
      <p:ext uri="{BB962C8B-B14F-4D97-AF65-F5344CB8AC3E}">
        <p14:creationId xmlns:p14="http://schemas.microsoft.com/office/powerpoint/2010/main" val="331690561"/>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D0BCBC1-3A8E-6A95-402F-F58BB3FB64D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ltLang="da-DK"/>
              <a:t>Klik for at redigere titeltypografi i masteren</a:t>
            </a:r>
          </a:p>
        </p:txBody>
      </p:sp>
      <p:sp>
        <p:nvSpPr>
          <p:cNvPr id="1027" name="Rectangle 3">
            <a:extLst>
              <a:ext uri="{FF2B5EF4-FFF2-40B4-BE49-F238E27FC236}">
                <a16:creationId xmlns:a16="http://schemas.microsoft.com/office/drawing/2014/main" id="{A0306715-C0F7-5368-38B5-CD520F816A2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1028" name="Rectangle 4">
            <a:extLst>
              <a:ext uri="{FF2B5EF4-FFF2-40B4-BE49-F238E27FC236}">
                <a16:creationId xmlns:a16="http://schemas.microsoft.com/office/drawing/2014/main" id="{7D893A9F-5D70-8C72-CF37-EEC09E6A2CF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defRPr>
            </a:lvl1pPr>
          </a:lstStyle>
          <a:p>
            <a:pPr>
              <a:defRPr/>
            </a:pPr>
            <a:endParaRPr lang="da-DK"/>
          </a:p>
        </p:txBody>
      </p:sp>
      <p:sp>
        <p:nvSpPr>
          <p:cNvPr id="1029" name="Rectangle 5">
            <a:extLst>
              <a:ext uri="{FF2B5EF4-FFF2-40B4-BE49-F238E27FC236}">
                <a16:creationId xmlns:a16="http://schemas.microsoft.com/office/drawing/2014/main" id="{B7C5C77C-1BE4-D7F0-2891-2B486C7DEC0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defRPr>
            </a:lvl1pPr>
          </a:lstStyle>
          <a:p>
            <a:pPr>
              <a:defRPr/>
            </a:pPr>
            <a:endParaRPr lang="da-DK"/>
          </a:p>
        </p:txBody>
      </p:sp>
      <p:sp>
        <p:nvSpPr>
          <p:cNvPr id="1030" name="Rectangle 6">
            <a:extLst>
              <a:ext uri="{FF2B5EF4-FFF2-40B4-BE49-F238E27FC236}">
                <a16:creationId xmlns:a16="http://schemas.microsoft.com/office/drawing/2014/main" id="{25E533A9-99FB-A934-6C5B-5B0273F4FEE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4AD5EB45-8FC8-9242-BE3C-B81C35D51D66}" type="slidenum">
              <a:rPr lang="da-DK" altLang="da-DK"/>
              <a:pPr>
                <a:defRPr/>
              </a:pPr>
              <a:t>‹nr.›</a:t>
            </a:fld>
            <a:endParaRPr lang="da-DK" alt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xn--grundtvigsvrker-7lb.dk/ajax/getReference/myth522" TargetMode="External"/><Relationship Id="rId4" Type="http://schemas.openxmlformats.org/officeDocument/2006/relationships/hyperlink" Target="http://denstoredanske.dk/Sprog,_religion_og_filosofi/Religion_og_mystik/Guder_i_antik_litteratur/Kleobis_og_Bito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a:extLst>
              <a:ext uri="{FF2B5EF4-FFF2-40B4-BE49-F238E27FC236}">
                <a16:creationId xmlns:a16="http://schemas.microsoft.com/office/drawing/2014/main" id="{16081D79-9C42-936E-87E2-52E9A477F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0"/>
            <a:ext cx="5022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el 1">
            <a:extLst>
              <a:ext uri="{FF2B5EF4-FFF2-40B4-BE49-F238E27FC236}">
                <a16:creationId xmlns:a16="http://schemas.microsoft.com/office/drawing/2014/main" id="{06C56A25-2887-6C18-3930-6A382A45A0D6}"/>
              </a:ext>
            </a:extLst>
          </p:cNvPr>
          <p:cNvSpPr>
            <a:spLocks noGrp="1" noChangeArrowheads="1"/>
          </p:cNvSpPr>
          <p:nvPr>
            <p:ph type="title"/>
          </p:nvPr>
        </p:nvSpPr>
        <p:spPr>
          <a:xfrm>
            <a:off x="468313" y="0"/>
            <a:ext cx="8229600" cy="1143000"/>
          </a:xfrm>
        </p:spPr>
        <p:txBody>
          <a:bodyPr/>
          <a:lstStyle/>
          <a:p>
            <a:r>
              <a:rPr lang="da-DK" altLang="da-DK" sz="3600">
                <a:solidFill>
                  <a:schemeClr val="bg1"/>
                </a:solidFill>
                <a:ea typeface="ＭＳ Ｐゴシック" panose="020B0600070205080204" pitchFamily="34" charset="-128"/>
              </a:rPr>
              <a:t>Materialebehandling, marmor (s. 208)</a:t>
            </a:r>
          </a:p>
        </p:txBody>
      </p:sp>
      <p:pic>
        <p:nvPicPr>
          <p:cNvPr id="29698" name="Billede 2">
            <a:extLst>
              <a:ext uri="{FF2B5EF4-FFF2-40B4-BE49-F238E27FC236}">
                <a16:creationId xmlns:a16="http://schemas.microsoft.com/office/drawing/2014/main" id="{33D3E91D-DBB8-A5A6-7F78-7F3143781D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350963"/>
            <a:ext cx="72009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el 1">
            <a:extLst>
              <a:ext uri="{FF2B5EF4-FFF2-40B4-BE49-F238E27FC236}">
                <a16:creationId xmlns:a16="http://schemas.microsoft.com/office/drawing/2014/main" id="{D4D410A9-3555-5C83-5FDF-A89B41CF8E63}"/>
              </a:ext>
            </a:extLst>
          </p:cNvPr>
          <p:cNvSpPr>
            <a:spLocks noGrp="1" noChangeArrowheads="1"/>
          </p:cNvSpPr>
          <p:nvPr>
            <p:ph type="title"/>
          </p:nvPr>
        </p:nvSpPr>
        <p:spPr>
          <a:xfrm>
            <a:off x="468313" y="0"/>
            <a:ext cx="8229600" cy="1143000"/>
          </a:xfrm>
        </p:spPr>
        <p:txBody>
          <a:bodyPr/>
          <a:lstStyle/>
          <a:p>
            <a:r>
              <a:rPr lang="da-DK" altLang="da-DK" sz="3600">
                <a:solidFill>
                  <a:schemeClr val="bg1"/>
                </a:solidFill>
                <a:ea typeface="ＭＳ Ｐゴシック" panose="020B0600070205080204" pitchFamily="34" charset="-128"/>
              </a:rPr>
              <a:t>Materialebehandling, bronze (s. 211)</a:t>
            </a:r>
          </a:p>
        </p:txBody>
      </p:sp>
      <p:pic>
        <p:nvPicPr>
          <p:cNvPr id="30722" name="Billede 1">
            <a:extLst>
              <a:ext uri="{FF2B5EF4-FFF2-40B4-BE49-F238E27FC236}">
                <a16:creationId xmlns:a16="http://schemas.microsoft.com/office/drawing/2014/main" id="{573A774A-56F4-D734-38E1-A25AD92613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49325"/>
            <a:ext cx="9144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a:extLst>
              <a:ext uri="{FF2B5EF4-FFF2-40B4-BE49-F238E27FC236}">
                <a16:creationId xmlns:a16="http://schemas.microsoft.com/office/drawing/2014/main" id="{FD47A0A0-0FD3-8064-7804-DF280039F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8775" y="-4995863"/>
            <a:ext cx="22202775" cy="303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a:extLst>
              <a:ext uri="{FF2B5EF4-FFF2-40B4-BE49-F238E27FC236}">
                <a16:creationId xmlns:a16="http://schemas.microsoft.com/office/drawing/2014/main" id="{648497A7-B1E7-2088-B082-ED2771D2B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8775" y="-23458488"/>
            <a:ext cx="22202775" cy="303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id="{E116BC6C-D737-4BBE-9179-EA3A96340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8775" y="-16444913"/>
            <a:ext cx="22202775" cy="303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a:extLst>
              <a:ext uri="{FF2B5EF4-FFF2-40B4-BE49-F238E27FC236}">
                <a16:creationId xmlns:a16="http://schemas.microsoft.com/office/drawing/2014/main" id="{514D77AA-3102-7A7F-DC4A-DF14A8C10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8775" y="0"/>
            <a:ext cx="22202775" cy="303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ladsholder til indhold 3">
            <a:extLst>
              <a:ext uri="{FF2B5EF4-FFF2-40B4-BE49-F238E27FC236}">
                <a16:creationId xmlns:a16="http://schemas.microsoft.com/office/drawing/2014/main" id="{0A394449-092B-09EC-E938-3FB6FDB635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5143500" cy="6858000"/>
          </a:xfrm>
        </p:spPr>
      </p:pic>
      <p:pic>
        <p:nvPicPr>
          <p:cNvPr id="39938" name="Billede 4">
            <a:extLst>
              <a:ext uri="{FF2B5EF4-FFF2-40B4-BE49-F238E27FC236}">
                <a16:creationId xmlns:a16="http://schemas.microsoft.com/office/drawing/2014/main" id="{D1A343BB-214F-80B0-755B-5297C845F7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5088" y="849313"/>
            <a:ext cx="3998912"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kstfelt 5">
            <a:extLst>
              <a:ext uri="{FF2B5EF4-FFF2-40B4-BE49-F238E27FC236}">
                <a16:creationId xmlns:a16="http://schemas.microsoft.com/office/drawing/2014/main" id="{59E8D2B2-285A-A97F-51C1-9C1C7E4A9AEB}"/>
              </a:ext>
            </a:extLst>
          </p:cNvPr>
          <p:cNvSpPr txBox="1">
            <a:spLocks noChangeArrowheads="1"/>
          </p:cNvSpPr>
          <p:nvPr/>
        </p:nvSpPr>
        <p:spPr bwMode="auto">
          <a:xfrm>
            <a:off x="5992813" y="134938"/>
            <a:ext cx="2303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a-DK" altLang="da-DK" sz="2800">
                <a:solidFill>
                  <a:schemeClr val="bg1"/>
                </a:solidFill>
              </a:rPr>
              <a:t>Andre vinkler</a:t>
            </a:r>
          </a:p>
        </p:txBody>
      </p:sp>
    </p:spTree>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el 2">
            <a:extLst>
              <a:ext uri="{FF2B5EF4-FFF2-40B4-BE49-F238E27FC236}">
                <a16:creationId xmlns:a16="http://schemas.microsoft.com/office/drawing/2014/main" id="{77F095FB-6C9A-BA8A-2929-C0CE0A76FCA1}"/>
              </a:ext>
            </a:extLst>
          </p:cNvPr>
          <p:cNvSpPr>
            <a:spLocks noGrp="1" noChangeArrowheads="1"/>
          </p:cNvSpPr>
          <p:nvPr>
            <p:ph type="title"/>
          </p:nvPr>
        </p:nvSpPr>
        <p:spPr>
          <a:xfrm>
            <a:off x="457200" y="908050"/>
            <a:ext cx="8229600" cy="1143000"/>
          </a:xfrm>
        </p:spPr>
        <p:txBody>
          <a:bodyPr/>
          <a:lstStyle/>
          <a:p>
            <a:r>
              <a:rPr lang="da-DK" altLang="da-DK">
                <a:solidFill>
                  <a:schemeClr val="bg1"/>
                </a:solidFill>
                <a:ea typeface="ＭＳ Ｐゴシック" panose="020B0600070205080204" pitchFamily="34" charset="-128"/>
              </a:rPr>
              <a:t>Farve:</a:t>
            </a:r>
          </a:p>
        </p:txBody>
      </p:sp>
      <p:sp>
        <p:nvSpPr>
          <p:cNvPr id="40962" name="Tekstfelt 6">
            <a:extLst>
              <a:ext uri="{FF2B5EF4-FFF2-40B4-BE49-F238E27FC236}">
                <a16:creationId xmlns:a16="http://schemas.microsoft.com/office/drawing/2014/main" id="{7B055460-2338-56AB-15A3-71BAF69BDE2E}"/>
              </a:ext>
            </a:extLst>
          </p:cNvPr>
          <p:cNvSpPr txBox="1">
            <a:spLocks noChangeArrowheads="1"/>
          </p:cNvSpPr>
          <p:nvPr/>
        </p:nvSpPr>
        <p:spPr bwMode="auto">
          <a:xfrm>
            <a:off x="862013" y="2705100"/>
            <a:ext cx="74199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da-DK" altLang="da-DK" sz="4400">
                <a:solidFill>
                  <a:schemeClr val="bg1"/>
                </a:solidFill>
              </a:rPr>
              <a:t>Alle (eller de fleste) skulpturer var bemalede!</a:t>
            </a:r>
          </a:p>
        </p:txBody>
      </p:sp>
    </p:spTree>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kstboks 1">
            <a:extLst>
              <a:ext uri="{FF2B5EF4-FFF2-40B4-BE49-F238E27FC236}">
                <a16:creationId xmlns:a16="http://schemas.microsoft.com/office/drawing/2014/main" id="{5BCD0A59-5DB5-ED57-E327-8731A9C85F19}"/>
              </a:ext>
            </a:extLst>
          </p:cNvPr>
          <p:cNvSpPr txBox="1">
            <a:spLocks noChangeArrowheads="1"/>
          </p:cNvSpPr>
          <p:nvPr/>
        </p:nvSpPr>
        <p:spPr bwMode="auto">
          <a:xfrm>
            <a:off x="869950" y="333375"/>
            <a:ext cx="741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800" b="1">
                <a:solidFill>
                  <a:srgbClr val="3399FF"/>
                </a:solidFill>
              </a:rPr>
              <a:t>De skriftlige kilder – et lille udvalg</a:t>
            </a:r>
          </a:p>
        </p:txBody>
      </p:sp>
      <p:sp>
        <p:nvSpPr>
          <p:cNvPr id="43010" name="Tekstboks 3">
            <a:extLst>
              <a:ext uri="{FF2B5EF4-FFF2-40B4-BE49-F238E27FC236}">
                <a16:creationId xmlns:a16="http://schemas.microsoft.com/office/drawing/2014/main" id="{9E65483A-3452-52AC-3152-652777E7EF78}"/>
              </a:ext>
            </a:extLst>
          </p:cNvPr>
          <p:cNvSpPr txBox="1">
            <a:spLocks noChangeArrowheads="1"/>
          </p:cNvSpPr>
          <p:nvPr/>
        </p:nvSpPr>
        <p:spPr bwMode="auto">
          <a:xfrm>
            <a:off x="971550" y="908050"/>
            <a:ext cx="1728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200" b="1">
                <a:solidFill>
                  <a:srgbClr val="3399FF"/>
                </a:solidFill>
              </a:rPr>
              <a:t>Euripides</a:t>
            </a:r>
            <a:r>
              <a:rPr lang="da-DK" altLang="da-DK" sz="1200">
                <a:solidFill>
                  <a:srgbClr val="3399FF"/>
                </a:solidFill>
              </a:rPr>
              <a:t>, 412 f.v.t, i Athen:</a:t>
            </a:r>
          </a:p>
        </p:txBody>
      </p:sp>
      <p:sp>
        <p:nvSpPr>
          <p:cNvPr id="43011" name="Tekstboks 5">
            <a:extLst>
              <a:ext uri="{FF2B5EF4-FFF2-40B4-BE49-F238E27FC236}">
                <a16:creationId xmlns:a16="http://schemas.microsoft.com/office/drawing/2014/main" id="{667D5829-498F-4FEE-9F98-066DD3A3DBC4}"/>
              </a:ext>
            </a:extLst>
          </p:cNvPr>
          <p:cNvSpPr txBox="1">
            <a:spLocks noChangeArrowheads="1"/>
          </p:cNvSpPr>
          <p:nvPr/>
        </p:nvSpPr>
        <p:spPr bwMode="auto">
          <a:xfrm>
            <a:off x="3160713" y="909638"/>
            <a:ext cx="1843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200" b="1">
                <a:solidFill>
                  <a:srgbClr val="3399FF"/>
                </a:solidFill>
              </a:rPr>
              <a:t>Platon</a:t>
            </a:r>
            <a:r>
              <a:rPr lang="da-DK" altLang="da-DK" sz="1200">
                <a:solidFill>
                  <a:srgbClr val="3399FF"/>
                </a:solidFill>
              </a:rPr>
              <a:t>, ca. 370 f.v.t, </a:t>
            </a:r>
          </a:p>
          <a:p>
            <a:pPr eaLnBrk="1" hangingPunct="1">
              <a:spcBef>
                <a:spcPct val="0"/>
              </a:spcBef>
              <a:buFontTx/>
              <a:buNone/>
            </a:pPr>
            <a:r>
              <a:rPr lang="da-DK" altLang="da-DK" sz="1200">
                <a:solidFill>
                  <a:srgbClr val="3399FF"/>
                </a:solidFill>
              </a:rPr>
              <a:t>i  Athen: </a:t>
            </a:r>
          </a:p>
        </p:txBody>
      </p:sp>
      <p:sp>
        <p:nvSpPr>
          <p:cNvPr id="43012" name="Tekstboks 6">
            <a:extLst>
              <a:ext uri="{FF2B5EF4-FFF2-40B4-BE49-F238E27FC236}">
                <a16:creationId xmlns:a16="http://schemas.microsoft.com/office/drawing/2014/main" id="{BFB20038-D7B5-ACDD-3450-B5EAEAAA4073}"/>
              </a:ext>
            </a:extLst>
          </p:cNvPr>
          <p:cNvSpPr txBox="1">
            <a:spLocks noChangeArrowheads="1"/>
          </p:cNvSpPr>
          <p:nvPr/>
        </p:nvSpPr>
        <p:spPr bwMode="auto">
          <a:xfrm>
            <a:off x="5946775" y="909638"/>
            <a:ext cx="2873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200" b="1">
                <a:solidFill>
                  <a:srgbClr val="3399FF"/>
                </a:solidFill>
              </a:rPr>
              <a:t>Plinius den Ældre</a:t>
            </a:r>
            <a:r>
              <a:rPr lang="da-DK" altLang="da-DK" sz="1200">
                <a:solidFill>
                  <a:srgbClr val="3399FF"/>
                </a:solidFill>
              </a:rPr>
              <a:t>, 1. årh. e.v.t., i Italien</a:t>
            </a:r>
          </a:p>
        </p:txBody>
      </p:sp>
      <p:sp>
        <p:nvSpPr>
          <p:cNvPr id="43013" name="Tekstboks 1">
            <a:extLst>
              <a:ext uri="{FF2B5EF4-FFF2-40B4-BE49-F238E27FC236}">
                <a16:creationId xmlns:a16="http://schemas.microsoft.com/office/drawing/2014/main" id="{CBDF6179-DF02-246F-D5D0-30992A7A4E15}"/>
              </a:ext>
            </a:extLst>
          </p:cNvPr>
          <p:cNvSpPr txBox="1">
            <a:spLocks noChangeArrowheads="1"/>
          </p:cNvSpPr>
          <p:nvPr/>
        </p:nvSpPr>
        <p:spPr bwMode="auto">
          <a:xfrm>
            <a:off x="971550" y="1371600"/>
            <a:ext cx="17287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da-DK" sz="1200" b="1" i="1">
                <a:solidFill>
                  <a:srgbClr val="FF0000"/>
                </a:solidFill>
              </a:rPr>
              <a:t>“Mit liv og min skæbne er  en jammer.</a:t>
            </a:r>
          </a:p>
          <a:p>
            <a:pPr eaLnBrk="1" hangingPunct="1">
              <a:spcBef>
                <a:spcPct val="0"/>
              </a:spcBef>
              <a:buFontTx/>
              <a:buNone/>
            </a:pPr>
            <a:r>
              <a:rPr lang="en-US" altLang="da-DK" sz="1200" b="1" i="1">
                <a:solidFill>
                  <a:srgbClr val="FF0000"/>
                </a:solidFill>
              </a:rPr>
              <a:t>Det skyldes dels Hera, dels min egen skønhed.</a:t>
            </a:r>
          </a:p>
          <a:p>
            <a:pPr eaLnBrk="1" hangingPunct="1">
              <a:spcBef>
                <a:spcPct val="0"/>
              </a:spcBef>
              <a:buFontTx/>
              <a:buNone/>
            </a:pPr>
            <a:r>
              <a:rPr lang="en-US" altLang="da-DK" sz="1200" b="1" i="1">
                <a:solidFill>
                  <a:srgbClr val="FF0000"/>
                </a:solidFill>
              </a:rPr>
              <a:t>Kunne jeg dog blot  blive den kvit og få et hæsligt udseende,</a:t>
            </a:r>
            <a:r>
              <a:rPr lang="da-DK" altLang="da-DK" sz="1200" b="1" i="1">
                <a:solidFill>
                  <a:srgbClr val="FF0000"/>
                </a:solidFill>
              </a:rPr>
              <a:t> som hvis man fjernede farven fra en statue”</a:t>
            </a:r>
            <a:endParaRPr lang="da-DK" altLang="da-DK" sz="1200" b="1">
              <a:solidFill>
                <a:srgbClr val="FF0000"/>
              </a:solidFill>
            </a:endParaRPr>
          </a:p>
        </p:txBody>
      </p:sp>
      <p:sp>
        <p:nvSpPr>
          <p:cNvPr id="43014" name="Tekstboks 2">
            <a:extLst>
              <a:ext uri="{FF2B5EF4-FFF2-40B4-BE49-F238E27FC236}">
                <a16:creationId xmlns:a16="http://schemas.microsoft.com/office/drawing/2014/main" id="{1BAFCD74-A3B0-788C-B47F-66F929C54F81}"/>
              </a:ext>
            </a:extLst>
          </p:cNvPr>
          <p:cNvSpPr txBox="1">
            <a:spLocks noChangeArrowheads="1"/>
          </p:cNvSpPr>
          <p:nvPr/>
        </p:nvSpPr>
        <p:spPr bwMode="auto">
          <a:xfrm>
            <a:off x="3132138" y="1341438"/>
            <a:ext cx="2232025"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200" b="1" i="1">
                <a:solidFill>
                  <a:srgbClr val="FF0000"/>
                </a:solidFill>
              </a:rPr>
              <a:t>”Det svarer til, at vi var ved at farvelægge en skulptur, og nogen så kom og hånede os for ikke at give de smukkeste dele af figuren de smukkeste farver, fordi øjnene, der er det smukkeste, var blevet malet sort i stedet for lilla. Det ville vist være nogenlunde fornuftigt at forsvare sig ved at sige til ham: ”Ja, det er sandelig flot! Du skal ikke forvente, at vi maler øjnene så smukt, at de slet ikke vil komme til at se ud som øjne, og det samme gælder for andre dele. I stedet skal du se efter, om vi giver hver enkelt del den farve, der passer til den, og på den måde gøre helheden smuk.”</a:t>
            </a:r>
            <a:endParaRPr lang="da-DK" altLang="da-DK" sz="1200" b="1">
              <a:solidFill>
                <a:srgbClr val="FF0000"/>
              </a:solidFill>
            </a:endParaRPr>
          </a:p>
        </p:txBody>
      </p:sp>
      <p:sp>
        <p:nvSpPr>
          <p:cNvPr id="43015" name="Tekstboks 3">
            <a:extLst>
              <a:ext uri="{FF2B5EF4-FFF2-40B4-BE49-F238E27FC236}">
                <a16:creationId xmlns:a16="http://schemas.microsoft.com/office/drawing/2014/main" id="{CAE274C0-1269-06C4-CE4B-3FC192964D79}"/>
              </a:ext>
            </a:extLst>
          </p:cNvPr>
          <p:cNvSpPr txBox="1">
            <a:spLocks noChangeArrowheads="1"/>
          </p:cNvSpPr>
          <p:nvPr/>
        </p:nvSpPr>
        <p:spPr bwMode="auto">
          <a:xfrm>
            <a:off x="5946775" y="1341438"/>
            <a:ext cx="19446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da-DK" sz="1200" b="1" i="1">
                <a:solidFill>
                  <a:srgbClr val="C00000"/>
                </a:solidFill>
              </a:rPr>
              <a:t>“</a:t>
            </a:r>
            <a:r>
              <a:rPr lang="da-DK" altLang="da-DK" sz="1200" b="1" i="1"/>
              <a:t>”</a:t>
            </a:r>
            <a:r>
              <a:rPr lang="da-DK" altLang="ja-JP" sz="1200" b="1" i="1">
                <a:solidFill>
                  <a:srgbClr val="FF0000"/>
                </a:solidFill>
              </a:rPr>
              <a:t>Det er den Nikias, Praxiteles nævnte, når han blev spurgt, hvilke af sine skulpturer han syntes bedst om, og svarede:</a:t>
            </a:r>
          </a:p>
          <a:p>
            <a:pPr eaLnBrk="1" hangingPunct="1">
              <a:spcBef>
                <a:spcPct val="0"/>
              </a:spcBef>
              <a:buFontTx/>
              <a:buNone/>
            </a:pPr>
            <a:r>
              <a:rPr lang="da-DK" altLang="da-DK" sz="1200" b="1" i="1">
                <a:solidFill>
                  <a:srgbClr val="FF0000"/>
                </a:solidFill>
              </a:rPr>
              <a:t> ’Dem Nikias har taget hånd om’ - så højt satte han Nikias’ skulpturmaleri”.</a:t>
            </a:r>
          </a:p>
          <a:p>
            <a:pPr eaLnBrk="1" hangingPunct="1">
              <a:spcBef>
                <a:spcPct val="0"/>
              </a:spcBef>
              <a:buFontTx/>
              <a:buNone/>
            </a:pPr>
            <a:endParaRPr lang="da-DK" altLang="da-DK" sz="1200">
              <a:solidFill>
                <a:srgbClr val="C00000"/>
              </a:solidFill>
            </a:endParaRPr>
          </a:p>
        </p:txBody>
      </p:sp>
      <p:sp>
        <p:nvSpPr>
          <p:cNvPr id="43016" name="Tekstboks 4">
            <a:extLst>
              <a:ext uri="{FF2B5EF4-FFF2-40B4-BE49-F238E27FC236}">
                <a16:creationId xmlns:a16="http://schemas.microsoft.com/office/drawing/2014/main" id="{9FBF5053-ABED-CE62-67A0-136CFA788286}"/>
              </a:ext>
            </a:extLst>
          </p:cNvPr>
          <p:cNvSpPr txBox="1">
            <a:spLocks noChangeArrowheads="1"/>
          </p:cNvSpPr>
          <p:nvPr/>
        </p:nvSpPr>
        <p:spPr bwMode="auto">
          <a:xfrm>
            <a:off x="971550" y="4048125"/>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200">
                <a:solidFill>
                  <a:srgbClr val="00B0F0"/>
                </a:solidFill>
              </a:rPr>
              <a:t>Helena, v. 260 - 263</a:t>
            </a:r>
          </a:p>
        </p:txBody>
      </p:sp>
      <p:sp>
        <p:nvSpPr>
          <p:cNvPr id="43017" name="Tekstboks 5">
            <a:extLst>
              <a:ext uri="{FF2B5EF4-FFF2-40B4-BE49-F238E27FC236}">
                <a16:creationId xmlns:a16="http://schemas.microsoft.com/office/drawing/2014/main" id="{ED72EE7B-E481-2B84-7F44-F8558DD0514B}"/>
              </a:ext>
            </a:extLst>
          </p:cNvPr>
          <p:cNvSpPr txBox="1">
            <a:spLocks noChangeArrowheads="1"/>
          </p:cNvSpPr>
          <p:nvPr/>
        </p:nvSpPr>
        <p:spPr bwMode="auto">
          <a:xfrm>
            <a:off x="3160713" y="5949950"/>
            <a:ext cx="2520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200">
                <a:solidFill>
                  <a:srgbClr val="00B0F0"/>
                </a:solidFill>
              </a:rPr>
              <a:t>Staten IV, 420 c-d</a:t>
            </a:r>
          </a:p>
        </p:txBody>
      </p:sp>
      <p:sp>
        <p:nvSpPr>
          <p:cNvPr id="43018" name="Tekstboks 6">
            <a:extLst>
              <a:ext uri="{FF2B5EF4-FFF2-40B4-BE49-F238E27FC236}">
                <a16:creationId xmlns:a16="http://schemas.microsoft.com/office/drawing/2014/main" id="{CB994A67-9035-45CF-0C2D-695C56A1A0BF}"/>
              </a:ext>
            </a:extLst>
          </p:cNvPr>
          <p:cNvSpPr txBox="1">
            <a:spLocks noChangeArrowheads="1"/>
          </p:cNvSpPr>
          <p:nvPr/>
        </p:nvSpPr>
        <p:spPr bwMode="auto">
          <a:xfrm>
            <a:off x="5940425" y="4076700"/>
            <a:ext cx="21605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200">
                <a:solidFill>
                  <a:srgbClr val="00B0F0"/>
                </a:solidFill>
              </a:rPr>
              <a:t>Naturalis historia 35, 133</a:t>
            </a:r>
          </a:p>
        </p:txBody>
      </p:sp>
    </p:spTree>
  </p:cSld>
  <p:clrMapOvr>
    <a:masterClrMapping/>
  </p:clrMapOvr>
  <p:transition>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Billede 1">
            <a:extLst>
              <a:ext uri="{FF2B5EF4-FFF2-40B4-BE49-F238E27FC236}">
                <a16:creationId xmlns:a16="http://schemas.microsoft.com/office/drawing/2014/main" id="{91C5EC99-5C1F-5E73-0FC4-F1B46CD93C8D}"/>
              </a:ext>
            </a:extLst>
          </p:cNvPr>
          <p:cNvPicPr>
            <a:picLocks noChangeAspect="1"/>
          </p:cNvPicPr>
          <p:nvPr/>
        </p:nvPicPr>
        <p:blipFill>
          <a:blip r:embed="rId2">
            <a:extLst>
              <a:ext uri="{28A0092B-C50C-407E-A947-70E740481C1C}">
                <a14:useLocalDpi xmlns:a14="http://schemas.microsoft.com/office/drawing/2010/main" val="0"/>
              </a:ext>
            </a:extLst>
          </a:blip>
          <a:srcRect l="7977" t="7407" r="9142" b="3419"/>
          <a:stretch>
            <a:fillRect/>
          </a:stretch>
        </p:blipFill>
        <p:spPr bwMode="auto">
          <a:xfrm>
            <a:off x="0" y="-4763"/>
            <a:ext cx="3225800"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Billede 2">
            <a:extLst>
              <a:ext uri="{FF2B5EF4-FFF2-40B4-BE49-F238E27FC236}">
                <a16:creationId xmlns:a16="http://schemas.microsoft.com/office/drawing/2014/main" id="{E9081152-8107-BA79-4CEC-C3CAF01318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5350" y="0"/>
            <a:ext cx="314960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Billede 3">
            <a:extLst>
              <a:ext uri="{FF2B5EF4-FFF2-40B4-BE49-F238E27FC236}">
                <a16:creationId xmlns:a16="http://schemas.microsoft.com/office/drawing/2014/main" id="{B5BC9A18-77AF-F5CE-0B90-ACECE1888C5F}"/>
              </a:ext>
            </a:extLst>
          </p:cNvPr>
          <p:cNvPicPr>
            <a:picLocks noChangeAspect="1"/>
          </p:cNvPicPr>
          <p:nvPr/>
        </p:nvPicPr>
        <p:blipFill>
          <a:blip r:embed="rId4">
            <a:extLst>
              <a:ext uri="{28A0092B-C50C-407E-A947-70E740481C1C}">
                <a14:useLocalDpi xmlns:a14="http://schemas.microsoft.com/office/drawing/2010/main" val="0"/>
              </a:ext>
            </a:extLst>
          </a:blip>
          <a:srcRect l="6438" t="5882" r="10086" b="9373"/>
          <a:stretch>
            <a:fillRect/>
          </a:stretch>
        </p:blipFill>
        <p:spPr bwMode="auto">
          <a:xfrm>
            <a:off x="1979613" y="4545013"/>
            <a:ext cx="2166937"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Billede 4">
            <a:extLst>
              <a:ext uri="{FF2B5EF4-FFF2-40B4-BE49-F238E27FC236}">
                <a16:creationId xmlns:a16="http://schemas.microsoft.com/office/drawing/2014/main" id="{30953895-F887-77C3-B578-3793DA902E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4516438"/>
            <a:ext cx="2520950"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kstboks 5">
            <a:extLst>
              <a:ext uri="{FF2B5EF4-FFF2-40B4-BE49-F238E27FC236}">
                <a16:creationId xmlns:a16="http://schemas.microsoft.com/office/drawing/2014/main" id="{52125A60-5788-2ACA-7CF5-98477D5FF441}"/>
              </a:ext>
            </a:extLst>
          </p:cNvPr>
          <p:cNvSpPr txBox="1">
            <a:spLocks noChangeArrowheads="1"/>
          </p:cNvSpPr>
          <p:nvPr/>
        </p:nvSpPr>
        <p:spPr bwMode="auto">
          <a:xfrm>
            <a:off x="3348038" y="404813"/>
            <a:ext cx="2519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600" b="1">
                <a:solidFill>
                  <a:srgbClr val="6699FF"/>
                </a:solidFill>
              </a:rPr>
              <a:t>Se, de maler!</a:t>
            </a:r>
          </a:p>
          <a:p>
            <a:pPr eaLnBrk="1" hangingPunct="1">
              <a:spcBef>
                <a:spcPct val="0"/>
              </a:spcBef>
              <a:buFontTx/>
              <a:buNone/>
            </a:pPr>
            <a:r>
              <a:rPr lang="da-DK" altLang="da-DK" sz="1600" b="1">
                <a:solidFill>
                  <a:srgbClr val="6699FF"/>
                </a:solidFill>
              </a:rPr>
              <a:t>De visuelle kilder</a:t>
            </a:r>
          </a:p>
        </p:txBody>
      </p:sp>
      <p:sp>
        <p:nvSpPr>
          <p:cNvPr id="44038" name="Tekstboks 6">
            <a:extLst>
              <a:ext uri="{FF2B5EF4-FFF2-40B4-BE49-F238E27FC236}">
                <a16:creationId xmlns:a16="http://schemas.microsoft.com/office/drawing/2014/main" id="{DDE0B0D4-1EF0-F134-1F78-C2519FA80209}"/>
              </a:ext>
            </a:extLst>
          </p:cNvPr>
          <p:cNvSpPr txBox="1">
            <a:spLocks noChangeArrowheads="1"/>
          </p:cNvSpPr>
          <p:nvPr/>
        </p:nvSpPr>
        <p:spPr bwMode="auto">
          <a:xfrm>
            <a:off x="3225800" y="2465388"/>
            <a:ext cx="12747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200" b="1">
                <a:solidFill>
                  <a:srgbClr val="3399FF"/>
                </a:solidFill>
              </a:rPr>
              <a:t>Rødfiguret krater, ca. 350 f.v.t. Syditalien.</a:t>
            </a:r>
          </a:p>
          <a:p>
            <a:pPr eaLnBrk="1" hangingPunct="1">
              <a:spcBef>
                <a:spcPct val="0"/>
              </a:spcBef>
              <a:buFontTx/>
              <a:buNone/>
            </a:pPr>
            <a:r>
              <a:rPr lang="da-DK" altLang="da-DK" sz="1200" b="1">
                <a:solidFill>
                  <a:srgbClr val="3399FF"/>
                </a:solidFill>
              </a:rPr>
              <a:t>New York, Metropolitan Museum of Art  inv. 50.11.4</a:t>
            </a:r>
          </a:p>
          <a:p>
            <a:pPr eaLnBrk="1" hangingPunct="1">
              <a:spcBef>
                <a:spcPct val="0"/>
              </a:spcBef>
              <a:buFontTx/>
              <a:buNone/>
            </a:pPr>
            <a:r>
              <a:rPr lang="da-DK" altLang="da-DK" sz="1200" b="1">
                <a:solidFill>
                  <a:srgbClr val="3399FF"/>
                </a:solidFill>
              </a:rPr>
              <a:t>Højde 51,5 cm</a:t>
            </a:r>
          </a:p>
        </p:txBody>
      </p:sp>
      <p:sp>
        <p:nvSpPr>
          <p:cNvPr id="44039" name="Tekstboks 7">
            <a:extLst>
              <a:ext uri="{FF2B5EF4-FFF2-40B4-BE49-F238E27FC236}">
                <a16:creationId xmlns:a16="http://schemas.microsoft.com/office/drawing/2014/main" id="{121DF655-00BF-03C5-F880-B0D448FA12C8}"/>
              </a:ext>
            </a:extLst>
          </p:cNvPr>
          <p:cNvSpPr txBox="1">
            <a:spLocks noChangeArrowheads="1"/>
          </p:cNvSpPr>
          <p:nvPr/>
        </p:nvSpPr>
        <p:spPr bwMode="auto">
          <a:xfrm>
            <a:off x="4500563" y="2465388"/>
            <a:ext cx="14747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200" b="1">
                <a:solidFill>
                  <a:srgbClr val="3399FF"/>
                </a:solidFill>
              </a:rPr>
              <a:t>Rødfiguret hydria</a:t>
            </a:r>
          </a:p>
          <a:p>
            <a:pPr eaLnBrk="1" hangingPunct="1">
              <a:spcBef>
                <a:spcPct val="0"/>
              </a:spcBef>
              <a:buFontTx/>
              <a:buNone/>
            </a:pPr>
            <a:r>
              <a:rPr lang="da-DK" altLang="da-DK" sz="1200" b="1">
                <a:solidFill>
                  <a:srgbClr val="3399FF"/>
                </a:solidFill>
              </a:rPr>
              <a:t>Musei Vaticani, Museo Gregoriano Etrusco</a:t>
            </a:r>
          </a:p>
          <a:p>
            <a:pPr eaLnBrk="1" hangingPunct="1">
              <a:spcBef>
                <a:spcPct val="0"/>
              </a:spcBef>
              <a:buFontTx/>
              <a:buNone/>
            </a:pPr>
            <a:r>
              <a:rPr lang="da-DK" altLang="da-DK" sz="1200" b="1">
                <a:solidFill>
                  <a:srgbClr val="3399FF"/>
                </a:solidFill>
              </a:rPr>
              <a:t> inv. 14964. H.. 36 cm. </a:t>
            </a:r>
          </a:p>
        </p:txBody>
      </p:sp>
      <p:sp>
        <p:nvSpPr>
          <p:cNvPr id="44040" name="Tekstboks 8">
            <a:extLst>
              <a:ext uri="{FF2B5EF4-FFF2-40B4-BE49-F238E27FC236}">
                <a16:creationId xmlns:a16="http://schemas.microsoft.com/office/drawing/2014/main" id="{36E891DD-F776-596E-EA78-60E3D96E81BE}"/>
              </a:ext>
            </a:extLst>
          </p:cNvPr>
          <p:cNvSpPr txBox="1">
            <a:spLocks noChangeArrowheads="1"/>
          </p:cNvSpPr>
          <p:nvPr/>
        </p:nvSpPr>
        <p:spPr bwMode="auto">
          <a:xfrm>
            <a:off x="250825" y="4500563"/>
            <a:ext cx="15843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200" b="1">
                <a:solidFill>
                  <a:srgbClr val="3399FF"/>
                </a:solidFill>
              </a:rPr>
              <a:t>Ringsten, karneol.</a:t>
            </a:r>
          </a:p>
          <a:p>
            <a:pPr eaLnBrk="1" hangingPunct="1">
              <a:spcBef>
                <a:spcPct val="0"/>
              </a:spcBef>
              <a:buFontTx/>
              <a:buNone/>
            </a:pPr>
            <a:r>
              <a:rPr lang="da-DK" altLang="da-DK" sz="1200" b="1">
                <a:solidFill>
                  <a:srgbClr val="3399FF"/>
                </a:solidFill>
              </a:rPr>
              <a:t>Rom?, 1. årh.f.v.t.</a:t>
            </a:r>
          </a:p>
          <a:p>
            <a:pPr eaLnBrk="1" hangingPunct="1">
              <a:spcBef>
                <a:spcPct val="0"/>
              </a:spcBef>
              <a:buFontTx/>
              <a:buNone/>
            </a:pPr>
            <a:r>
              <a:rPr lang="da-DK" altLang="da-DK" sz="1200" b="1">
                <a:solidFill>
                  <a:srgbClr val="3399FF"/>
                </a:solidFill>
              </a:rPr>
              <a:t>New York, Metropolitan Museum of Art inv. 81.6.48.  Længde 13 mm.</a:t>
            </a:r>
          </a:p>
        </p:txBody>
      </p:sp>
      <p:sp>
        <p:nvSpPr>
          <p:cNvPr id="44041" name="Tekstboks 9">
            <a:extLst>
              <a:ext uri="{FF2B5EF4-FFF2-40B4-BE49-F238E27FC236}">
                <a16:creationId xmlns:a16="http://schemas.microsoft.com/office/drawing/2014/main" id="{024E3896-D762-131F-2F50-493F1B6255DC}"/>
              </a:ext>
            </a:extLst>
          </p:cNvPr>
          <p:cNvSpPr txBox="1">
            <a:spLocks noChangeArrowheads="1"/>
          </p:cNvSpPr>
          <p:nvPr/>
        </p:nvSpPr>
        <p:spPr bwMode="auto">
          <a:xfrm>
            <a:off x="7380288" y="4516438"/>
            <a:ext cx="17637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200" b="1">
                <a:solidFill>
                  <a:srgbClr val="3399FF"/>
                </a:solidFill>
              </a:rPr>
              <a:t>Freskomaleri.</a:t>
            </a:r>
          </a:p>
          <a:p>
            <a:pPr eaLnBrk="1" hangingPunct="1">
              <a:spcBef>
                <a:spcPct val="0"/>
              </a:spcBef>
              <a:buFontTx/>
              <a:buNone/>
            </a:pPr>
            <a:r>
              <a:rPr lang="da-DK" altLang="da-DK" sz="1200" b="1">
                <a:solidFill>
                  <a:srgbClr val="3399FF"/>
                </a:solidFill>
              </a:rPr>
              <a:t>Pompeii. 1. årh. e.v.t.</a:t>
            </a:r>
          </a:p>
          <a:p>
            <a:pPr eaLnBrk="1" hangingPunct="1">
              <a:spcBef>
                <a:spcPct val="0"/>
              </a:spcBef>
              <a:buFontTx/>
              <a:buNone/>
            </a:pPr>
            <a:r>
              <a:rPr lang="da-DK" altLang="da-DK" sz="1200" b="1">
                <a:solidFill>
                  <a:srgbClr val="3399FF"/>
                </a:solidFill>
              </a:rPr>
              <a:t>Napoli, Museo Archeologico Nazionale inv. 9018. </a:t>
            </a:r>
          </a:p>
          <a:p>
            <a:pPr eaLnBrk="1" hangingPunct="1">
              <a:spcBef>
                <a:spcPct val="0"/>
              </a:spcBef>
              <a:buFontTx/>
              <a:buNone/>
            </a:pPr>
            <a:r>
              <a:rPr lang="da-DK" altLang="da-DK" sz="1200" b="1">
                <a:solidFill>
                  <a:srgbClr val="3399FF"/>
                </a:solidFill>
              </a:rPr>
              <a:t>36 x 36 cm.</a:t>
            </a:r>
          </a:p>
          <a:p>
            <a:pPr eaLnBrk="1" hangingPunct="1">
              <a:spcBef>
                <a:spcPct val="0"/>
              </a:spcBef>
              <a:buFontTx/>
              <a:buNone/>
            </a:pPr>
            <a:endParaRPr lang="da-DK" altLang="da-DK" sz="1200">
              <a:solidFill>
                <a:srgbClr val="3399FF"/>
              </a:solidFill>
            </a:endParaRPr>
          </a:p>
        </p:txBody>
      </p:sp>
    </p:spTree>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id="{DA390AE3-29F1-4814-DBB3-77D2AD574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0"/>
            <a:ext cx="5022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id="{44C4F375-7FE7-158D-31FD-A7ADC6B1EBDF}"/>
              </a:ext>
            </a:extLst>
          </p:cNvPr>
          <p:cNvSpPr>
            <a:spLocks noGrp="1" noChangeArrowheads="1"/>
          </p:cNvSpPr>
          <p:nvPr>
            <p:ph type="title"/>
          </p:nvPr>
        </p:nvSpPr>
        <p:spPr>
          <a:xfrm>
            <a:off x="5795963" y="1925638"/>
            <a:ext cx="3348037" cy="1143000"/>
          </a:xfrm>
        </p:spPr>
        <p:txBody>
          <a:bodyPr/>
          <a:lstStyle/>
          <a:p>
            <a:pPr eaLnBrk="1" hangingPunct="1"/>
            <a:r>
              <a:rPr lang="da-DK" altLang="da-DK" sz="4000">
                <a:solidFill>
                  <a:schemeClr val="bg1"/>
                </a:solidFill>
                <a:ea typeface="ＭＳ Ｐゴシック" panose="020B0600070205080204" pitchFamily="34" charset="-128"/>
              </a:rPr>
              <a:t>Kleobis og Biton?</a:t>
            </a:r>
          </a:p>
        </p:txBody>
      </p:sp>
      <p:sp>
        <p:nvSpPr>
          <p:cNvPr id="6148" name="Rectangle 4">
            <a:extLst>
              <a:ext uri="{FF2B5EF4-FFF2-40B4-BE49-F238E27FC236}">
                <a16:creationId xmlns:a16="http://schemas.microsoft.com/office/drawing/2014/main" id="{61E1FE27-7FB8-882B-0466-94C9515AE83C}"/>
              </a:ext>
            </a:extLst>
          </p:cNvPr>
          <p:cNvSpPr>
            <a:spLocks noGrp="1" noChangeArrowheads="1"/>
          </p:cNvSpPr>
          <p:nvPr>
            <p:ph type="body" idx="1"/>
          </p:nvPr>
        </p:nvSpPr>
        <p:spPr>
          <a:xfrm>
            <a:off x="5738813" y="3357563"/>
            <a:ext cx="3405187" cy="2016125"/>
          </a:xfrm>
        </p:spPr>
        <p:txBody>
          <a:bodyPr/>
          <a:lstStyle/>
          <a:p>
            <a:pPr marL="0" indent="0" algn="ctr" eaLnBrk="1" hangingPunct="1">
              <a:buFontTx/>
              <a:buNone/>
            </a:pPr>
            <a:r>
              <a:rPr lang="da-DK" altLang="da-DK" sz="3600">
                <a:solidFill>
                  <a:schemeClr val="bg1"/>
                </a:solidFill>
                <a:ea typeface="ＭＳ Ｐゴシック" panose="020B0600070205080204" pitchFamily="34" charset="-128"/>
              </a:rPr>
              <a:t>Dioskurerne (Kastor og Polydeukes)?</a:t>
            </a:r>
          </a:p>
        </p:txBody>
      </p:sp>
      <p:sp>
        <p:nvSpPr>
          <p:cNvPr id="17412" name="Rectangle 5">
            <a:extLst>
              <a:ext uri="{FF2B5EF4-FFF2-40B4-BE49-F238E27FC236}">
                <a16:creationId xmlns:a16="http://schemas.microsoft.com/office/drawing/2014/main" id="{A0C1D3EE-1061-C08B-5401-3DEFDABE109D}"/>
              </a:ext>
            </a:extLst>
          </p:cNvPr>
          <p:cNvSpPr>
            <a:spLocks noChangeArrowheads="1"/>
          </p:cNvSpPr>
          <p:nvPr/>
        </p:nvSpPr>
        <p:spPr bwMode="auto">
          <a:xfrm>
            <a:off x="5724525" y="549275"/>
            <a:ext cx="3419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da-DK" altLang="da-DK" sz="4000">
                <a:solidFill>
                  <a:schemeClr val="bg1"/>
                </a:solidFill>
              </a:rPr>
              <a:t>Motiv:</a:t>
            </a:r>
          </a:p>
        </p:txBody>
      </p:sp>
      <p:sp>
        <p:nvSpPr>
          <p:cNvPr id="6150" name="Text Box 6">
            <a:extLst>
              <a:ext uri="{FF2B5EF4-FFF2-40B4-BE49-F238E27FC236}">
                <a16:creationId xmlns:a16="http://schemas.microsoft.com/office/drawing/2014/main" id="{69D5F750-DD93-969A-37CF-642D7985B938}"/>
              </a:ext>
            </a:extLst>
          </p:cNvPr>
          <p:cNvSpPr txBox="1">
            <a:spLocks noChangeArrowheads="1"/>
          </p:cNvSpPr>
          <p:nvPr/>
        </p:nvSpPr>
        <p:spPr bwMode="auto">
          <a:xfrm>
            <a:off x="5724525" y="5608638"/>
            <a:ext cx="3419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da-DK" altLang="da-DK" sz="3600">
                <a:solidFill>
                  <a:schemeClr val="bg1"/>
                </a:solidFill>
              </a:rPr>
              <a:t>Tvillinge-kouroi</a:t>
            </a:r>
          </a:p>
        </p:txBody>
      </p:sp>
      <p:sp>
        <p:nvSpPr>
          <p:cNvPr id="2" name="Tekstfelt 1">
            <a:extLst>
              <a:ext uri="{FF2B5EF4-FFF2-40B4-BE49-F238E27FC236}">
                <a16:creationId xmlns:a16="http://schemas.microsoft.com/office/drawing/2014/main" id="{BD9DEE71-4BC0-F902-E1FB-57F90FC20A93}"/>
              </a:ext>
            </a:extLst>
          </p:cNvPr>
          <p:cNvSpPr txBox="1"/>
          <p:nvPr/>
        </p:nvSpPr>
        <p:spPr>
          <a:xfrm>
            <a:off x="242888" y="1001713"/>
            <a:ext cx="5553075" cy="2032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da-DK" altLang="da-DK" sz="1800" b="1"/>
              <a:t>Kleobis og Biton, </a:t>
            </a:r>
            <a:r>
              <a:rPr lang="da-DK" altLang="da-DK" sz="1800"/>
              <a:t>ifølge Herodot to brødre fra Argos, som under folkets jubel trak deres mors, Herapræstindens, vogn 8 km til templet og herefter lagde sig til at sove dér for aldrig at vågne igen. Deres mor havde, stolt over sine sønner, bedt Hera om at skænke dem det allerbedste. (</a:t>
            </a:r>
            <a:r>
              <a:rPr lang="da-DK" altLang="da-DK" sz="1800">
                <a:hlinkClick r:id="rId4"/>
              </a:rPr>
              <a:t>denstoredanske.dk</a:t>
            </a:r>
            <a:r>
              <a:rPr lang="da-DK" altLang="da-DK" sz="1800"/>
              <a:t>)</a:t>
            </a:r>
          </a:p>
        </p:txBody>
      </p:sp>
      <p:sp>
        <p:nvSpPr>
          <p:cNvPr id="9" name="Tekstfelt 8">
            <a:extLst>
              <a:ext uri="{FF2B5EF4-FFF2-40B4-BE49-F238E27FC236}">
                <a16:creationId xmlns:a16="http://schemas.microsoft.com/office/drawing/2014/main" id="{6B88B5CD-0160-1F86-27A5-B7298C1228CD}"/>
              </a:ext>
            </a:extLst>
          </p:cNvPr>
          <p:cNvSpPr txBox="1"/>
          <p:nvPr/>
        </p:nvSpPr>
        <p:spPr>
          <a:xfrm>
            <a:off x="242888" y="3341688"/>
            <a:ext cx="5553075" cy="286226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da-DK" altLang="da-DK" sz="1800" b="1"/>
              <a:t>Kastor og Polydeukes </a:t>
            </a:r>
            <a:r>
              <a:rPr lang="da-DK" altLang="da-DK" sz="1800"/>
              <a:t>er sønner af Leda, som var gift med kong Tyndareos i Sparta. I kamp mod fætrene Idas og Lynkeus falder Kastor. Polydeukes beder Zeus om at være sammen med Kastor, hvorefter brødrene skiftevis lever i underverdenen og på himlen som morgen- og aftenstjernen.</a:t>
            </a:r>
          </a:p>
          <a:p>
            <a:pPr>
              <a:defRPr/>
            </a:pPr>
            <a:r>
              <a:rPr lang="da-DK" altLang="da-DK" sz="1800" b="1"/>
              <a:t>Lakrids</a:t>
            </a:r>
            <a:r>
              <a:rPr lang="da-DK" altLang="da-DK" sz="1800"/>
              <a:t>: Dioskurerne har givet navn til stjernebilledet Tvillingerne og stjernebilledets to klareste stjerner, der nævnes ved deres latinske navne, Castor og Pollux. (</a:t>
            </a:r>
            <a:r>
              <a:rPr lang="da-DK" altLang="da-DK" sz="1800">
                <a:hlinkClick r:id="rId5"/>
              </a:rPr>
              <a:t>link</a:t>
            </a:r>
            <a:r>
              <a:rPr lang="da-DK" altLang="da-DK" sz="1800"/>
              <a: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build="p"/>
      <p:bldP spid="6150" grpId="0"/>
      <p:bldP spid="2"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0BB5B67E-46D4-9AFD-7C76-C9BF19536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41438"/>
            <a:ext cx="3617913"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3">
            <a:extLst>
              <a:ext uri="{FF2B5EF4-FFF2-40B4-BE49-F238E27FC236}">
                <a16:creationId xmlns:a16="http://schemas.microsoft.com/office/drawing/2014/main" id="{C41502EA-B997-3BF5-352A-BFDF7A851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352550"/>
            <a:ext cx="2573337"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a:extLst>
              <a:ext uri="{FF2B5EF4-FFF2-40B4-BE49-F238E27FC236}">
                <a16:creationId xmlns:a16="http://schemas.microsoft.com/office/drawing/2014/main" id="{044CA922-D720-02F6-F5BF-35A94F881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4162425"/>
            <a:ext cx="2328862"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kstboks 1">
            <a:extLst>
              <a:ext uri="{FF2B5EF4-FFF2-40B4-BE49-F238E27FC236}">
                <a16:creationId xmlns:a16="http://schemas.microsoft.com/office/drawing/2014/main" id="{FB39AD61-BADA-D57F-281D-CB11B392ACEB}"/>
              </a:ext>
            </a:extLst>
          </p:cNvPr>
          <p:cNvSpPr txBox="1">
            <a:spLocks noChangeArrowheads="1"/>
          </p:cNvSpPr>
          <p:nvPr/>
        </p:nvSpPr>
        <p:spPr bwMode="auto">
          <a:xfrm>
            <a:off x="250825" y="5376863"/>
            <a:ext cx="2952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200" b="1">
                <a:solidFill>
                  <a:srgbClr val="CC3300"/>
                </a:solidFill>
              </a:rPr>
              <a:t>Brudstykke af låget af en anthropoid sarkofag. Fra Sidon (Libanon). Ca. 450 f.v.t. Marmor fra øen Paros. H. 43 cm. </a:t>
            </a:r>
          </a:p>
          <a:p>
            <a:pPr eaLnBrk="1" hangingPunct="1">
              <a:spcBef>
                <a:spcPct val="0"/>
              </a:spcBef>
              <a:buFontTx/>
              <a:buNone/>
            </a:pPr>
            <a:r>
              <a:rPr lang="da-DK" altLang="da-DK" sz="1200" b="1">
                <a:solidFill>
                  <a:srgbClr val="CC3300"/>
                </a:solidFill>
              </a:rPr>
              <a:t>Ny Carlsberg Glyptotek IN 471.</a:t>
            </a:r>
          </a:p>
          <a:p>
            <a:pPr eaLnBrk="1" hangingPunct="1">
              <a:spcBef>
                <a:spcPct val="0"/>
              </a:spcBef>
              <a:buFontTx/>
              <a:buNone/>
            </a:pPr>
            <a:r>
              <a:rPr lang="da-DK" altLang="da-DK" sz="1200" b="1">
                <a:solidFill>
                  <a:srgbClr val="CC3300"/>
                </a:solidFill>
              </a:rPr>
              <a:t>Direkte bevaret ægyptisk blå</a:t>
            </a:r>
          </a:p>
        </p:txBody>
      </p:sp>
      <p:sp>
        <p:nvSpPr>
          <p:cNvPr id="45061" name="Tekstboks 2">
            <a:extLst>
              <a:ext uri="{FF2B5EF4-FFF2-40B4-BE49-F238E27FC236}">
                <a16:creationId xmlns:a16="http://schemas.microsoft.com/office/drawing/2014/main" id="{CF0543BD-0ADA-5B1C-9B18-61E5143DB28B}"/>
              </a:ext>
            </a:extLst>
          </p:cNvPr>
          <p:cNvSpPr txBox="1">
            <a:spLocks noChangeArrowheads="1"/>
          </p:cNvSpPr>
          <p:nvPr/>
        </p:nvSpPr>
        <p:spPr bwMode="auto">
          <a:xfrm>
            <a:off x="4716463" y="5376863"/>
            <a:ext cx="29511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200" b="1">
                <a:solidFill>
                  <a:srgbClr val="CC3300"/>
                </a:solidFill>
              </a:rPr>
              <a:t>Brudstykke af et kvindehoved. Athen, ca. 420 f.v.t. Pentelisk marmor, h. 23 cm. </a:t>
            </a:r>
          </a:p>
          <a:p>
            <a:pPr eaLnBrk="1" hangingPunct="1">
              <a:spcBef>
                <a:spcPct val="0"/>
              </a:spcBef>
              <a:buFontTx/>
              <a:buNone/>
            </a:pPr>
            <a:r>
              <a:rPr lang="da-DK" altLang="da-DK" sz="1200" b="1">
                <a:solidFill>
                  <a:srgbClr val="CC3300"/>
                </a:solidFill>
              </a:rPr>
              <a:t>Ny Carlsberg Glyptotek IN 2830</a:t>
            </a:r>
          </a:p>
          <a:p>
            <a:pPr eaLnBrk="1" hangingPunct="1">
              <a:spcBef>
                <a:spcPct val="0"/>
              </a:spcBef>
              <a:buFontTx/>
              <a:buNone/>
            </a:pPr>
            <a:r>
              <a:rPr lang="da-DK" altLang="da-DK" sz="1200" b="1">
                <a:solidFill>
                  <a:srgbClr val="CC3300"/>
                </a:solidFill>
              </a:rPr>
              <a:t>Indsat:</a:t>
            </a:r>
          </a:p>
          <a:p>
            <a:pPr eaLnBrk="1" hangingPunct="1">
              <a:spcBef>
                <a:spcPct val="0"/>
              </a:spcBef>
              <a:buFontTx/>
              <a:buNone/>
            </a:pPr>
            <a:r>
              <a:rPr lang="da-DK" altLang="da-DK" sz="1200" b="1">
                <a:solidFill>
                  <a:srgbClr val="CC3300"/>
                </a:solidFill>
              </a:rPr>
              <a:t>Tværsnit af en prøve af hudfarven</a:t>
            </a:r>
          </a:p>
        </p:txBody>
      </p:sp>
      <p:cxnSp>
        <p:nvCxnSpPr>
          <p:cNvPr id="5" name="Lige pilforbindelse 4">
            <a:extLst>
              <a:ext uri="{FF2B5EF4-FFF2-40B4-BE49-F238E27FC236}">
                <a16:creationId xmlns:a16="http://schemas.microsoft.com/office/drawing/2014/main" id="{E554B38A-70B6-C2B0-83A3-256BD03B24D2}"/>
              </a:ext>
            </a:extLst>
          </p:cNvPr>
          <p:cNvCxnSpPr/>
          <p:nvPr/>
        </p:nvCxnSpPr>
        <p:spPr>
          <a:xfrm>
            <a:off x="5880100" y="3429000"/>
            <a:ext cx="312738" cy="863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063" name="Tekstboks 5">
            <a:extLst>
              <a:ext uri="{FF2B5EF4-FFF2-40B4-BE49-F238E27FC236}">
                <a16:creationId xmlns:a16="http://schemas.microsoft.com/office/drawing/2014/main" id="{92A46D3D-5223-F5A3-4CD4-551E6D10DD22}"/>
              </a:ext>
            </a:extLst>
          </p:cNvPr>
          <p:cNvSpPr txBox="1">
            <a:spLocks noChangeArrowheads="1"/>
          </p:cNvSpPr>
          <p:nvPr/>
        </p:nvSpPr>
        <p:spPr bwMode="auto">
          <a:xfrm>
            <a:off x="250825" y="333375"/>
            <a:ext cx="38893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400" b="1">
                <a:solidFill>
                  <a:srgbClr val="FF0000"/>
                </a:solidFill>
              </a:rPr>
              <a:t>Monumenternes vidnesbyrd:</a:t>
            </a:r>
          </a:p>
          <a:p>
            <a:pPr eaLnBrk="1" hangingPunct="1">
              <a:spcBef>
                <a:spcPct val="0"/>
              </a:spcBef>
              <a:buFontTx/>
              <a:buNone/>
            </a:pPr>
            <a:r>
              <a:rPr lang="da-DK" altLang="da-DK" sz="1400" b="1">
                <a:solidFill>
                  <a:srgbClr val="FF0000"/>
                </a:solidFill>
              </a:rPr>
              <a:t>På sporet af farven</a:t>
            </a:r>
          </a:p>
        </p:txBody>
      </p:sp>
      <p:sp>
        <p:nvSpPr>
          <p:cNvPr id="45064" name="Tekstboks 6">
            <a:extLst>
              <a:ext uri="{FF2B5EF4-FFF2-40B4-BE49-F238E27FC236}">
                <a16:creationId xmlns:a16="http://schemas.microsoft.com/office/drawing/2014/main" id="{6F6A6615-360D-5582-E359-05F22688CFA1}"/>
              </a:ext>
            </a:extLst>
          </p:cNvPr>
          <p:cNvSpPr txBox="1">
            <a:spLocks noChangeArrowheads="1"/>
          </p:cNvSpPr>
          <p:nvPr/>
        </p:nvSpPr>
        <p:spPr bwMode="auto">
          <a:xfrm>
            <a:off x="250825" y="1012825"/>
            <a:ext cx="31686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1200" b="1">
                <a:solidFill>
                  <a:srgbClr val="FF0000"/>
                </a:solidFill>
              </a:rPr>
              <a:t>Direkte bevaring:</a:t>
            </a:r>
          </a:p>
        </p:txBody>
      </p:sp>
    </p:spTree>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kstboks 5">
            <a:extLst>
              <a:ext uri="{FF2B5EF4-FFF2-40B4-BE49-F238E27FC236}">
                <a16:creationId xmlns:a16="http://schemas.microsoft.com/office/drawing/2014/main" id="{B102A810-C6A2-D471-8427-4AE054857445}"/>
              </a:ext>
            </a:extLst>
          </p:cNvPr>
          <p:cNvSpPr txBox="1">
            <a:spLocks noChangeArrowheads="1"/>
          </p:cNvSpPr>
          <p:nvPr/>
        </p:nvSpPr>
        <p:spPr bwMode="auto">
          <a:xfrm>
            <a:off x="250825" y="333375"/>
            <a:ext cx="4105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a-DK" altLang="da-DK" sz="2800" b="1">
                <a:solidFill>
                  <a:srgbClr val="FF0000"/>
                </a:solidFill>
              </a:rPr>
              <a:t>Eksempler:</a:t>
            </a:r>
          </a:p>
        </p:txBody>
      </p:sp>
      <p:pic>
        <p:nvPicPr>
          <p:cNvPr id="10" name="Billede 9">
            <a:extLst>
              <a:ext uri="{FF2B5EF4-FFF2-40B4-BE49-F238E27FC236}">
                <a16:creationId xmlns:a16="http://schemas.microsoft.com/office/drawing/2014/main" id="{E44EBC6E-C7F9-D544-6369-8000393096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0600" y="996950"/>
            <a:ext cx="1873250"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lede 10">
            <a:extLst>
              <a:ext uri="{FF2B5EF4-FFF2-40B4-BE49-F238E27FC236}">
                <a16:creationId xmlns:a16="http://schemas.microsoft.com/office/drawing/2014/main" id="{B1D93EE3-0139-9EA8-6CEA-8238197FA5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88" y="998538"/>
            <a:ext cx="1951037"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lede 12">
            <a:extLst>
              <a:ext uri="{FF2B5EF4-FFF2-40B4-BE49-F238E27FC236}">
                <a16:creationId xmlns:a16="http://schemas.microsoft.com/office/drawing/2014/main" id="{2ED0C97B-01F5-FDB5-2C18-3ECFD2275C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2700"/>
            <a:ext cx="47879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lede 5">
            <a:extLst>
              <a:ext uri="{FF2B5EF4-FFF2-40B4-BE49-F238E27FC236}">
                <a16:creationId xmlns:a16="http://schemas.microsoft.com/office/drawing/2014/main" id="{5E799CF9-2764-9651-DF1C-FACA076F2EA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4216400"/>
            <a:ext cx="1919288"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lede 3">
            <a:extLst>
              <a:ext uri="{FF2B5EF4-FFF2-40B4-BE49-F238E27FC236}">
                <a16:creationId xmlns:a16="http://schemas.microsoft.com/office/drawing/2014/main" id="{A83D90F1-3624-6E31-DAF8-30DAA6C8579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216400"/>
            <a:ext cx="1982788"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a:extLst>
              <a:ext uri="{FF2B5EF4-FFF2-40B4-BE49-F238E27FC236}">
                <a16:creationId xmlns:a16="http://schemas.microsoft.com/office/drawing/2014/main" id="{69BBF3FC-BD82-55FA-A15A-223A27FB3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0"/>
            <a:ext cx="472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a:extLst>
              <a:ext uri="{FF2B5EF4-FFF2-40B4-BE49-F238E27FC236}">
                <a16:creationId xmlns:a16="http://schemas.microsoft.com/office/drawing/2014/main" id="{6C43BF01-6661-EBD1-F800-9FD4DE0F3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0"/>
            <a:ext cx="5022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3">
            <a:extLst>
              <a:ext uri="{FF2B5EF4-FFF2-40B4-BE49-F238E27FC236}">
                <a16:creationId xmlns:a16="http://schemas.microsoft.com/office/drawing/2014/main" id="{E27C4E66-2C41-0FE2-3E53-2FDBC40575B7}"/>
              </a:ext>
            </a:extLst>
          </p:cNvPr>
          <p:cNvSpPr>
            <a:spLocks noGrp="1" noChangeArrowheads="1"/>
          </p:cNvSpPr>
          <p:nvPr>
            <p:ph type="title"/>
          </p:nvPr>
        </p:nvSpPr>
        <p:spPr>
          <a:xfrm>
            <a:off x="5795963" y="0"/>
            <a:ext cx="3348037" cy="4149725"/>
          </a:xfrm>
        </p:spPr>
        <p:txBody>
          <a:bodyPr/>
          <a:lstStyle/>
          <a:p>
            <a:pPr eaLnBrk="1" hangingPunct="1"/>
            <a:r>
              <a:rPr lang="da-DK" altLang="da-DK" sz="4000">
                <a:solidFill>
                  <a:schemeClr val="bg1"/>
                </a:solidFill>
                <a:ea typeface="ＭＳ Ｐゴシック" panose="020B0600070205080204" pitchFamily="34" charset="-128"/>
              </a:rPr>
              <a:t>Kunstner:</a:t>
            </a:r>
            <a:br>
              <a:rPr lang="da-DK" altLang="da-DK" sz="4000">
                <a:solidFill>
                  <a:schemeClr val="bg1"/>
                </a:solidFill>
                <a:ea typeface="ＭＳ Ｐゴシック" panose="020B0600070205080204" pitchFamily="34" charset="-128"/>
              </a:rPr>
            </a:br>
            <a:br>
              <a:rPr lang="da-DK" altLang="da-DK" sz="4000">
                <a:solidFill>
                  <a:schemeClr val="bg1"/>
                </a:solidFill>
                <a:ea typeface="ＭＳ Ｐゴシック" panose="020B0600070205080204" pitchFamily="34" charset="-128"/>
              </a:rPr>
            </a:br>
            <a:r>
              <a:rPr lang="da-DK" altLang="da-DK" sz="4000">
                <a:solidFill>
                  <a:schemeClr val="bg1"/>
                </a:solidFill>
                <a:ea typeface="ＭＳ Ｐゴシック" panose="020B0600070205080204" pitchFamily="34" charset="-128"/>
              </a:rPr>
              <a:t>Polymedes fra Argos</a:t>
            </a:r>
          </a:p>
        </p:txBody>
      </p:sp>
    </p:spTree>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a:extLst>
              <a:ext uri="{FF2B5EF4-FFF2-40B4-BE49-F238E27FC236}">
                <a16:creationId xmlns:a16="http://schemas.microsoft.com/office/drawing/2014/main" id="{EF965EF4-1753-5B43-767B-102156DC8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0"/>
            <a:ext cx="5022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3">
            <a:extLst>
              <a:ext uri="{FF2B5EF4-FFF2-40B4-BE49-F238E27FC236}">
                <a16:creationId xmlns:a16="http://schemas.microsoft.com/office/drawing/2014/main" id="{D76A07EC-C524-7E0F-671D-0FCC8FD8CBA6}"/>
              </a:ext>
            </a:extLst>
          </p:cNvPr>
          <p:cNvSpPr>
            <a:spLocks noGrp="1" noChangeArrowheads="1"/>
          </p:cNvSpPr>
          <p:nvPr>
            <p:ph type="title"/>
          </p:nvPr>
        </p:nvSpPr>
        <p:spPr>
          <a:xfrm>
            <a:off x="5795963" y="1557338"/>
            <a:ext cx="3348037" cy="1143000"/>
          </a:xfrm>
        </p:spPr>
        <p:txBody>
          <a:bodyPr/>
          <a:lstStyle/>
          <a:p>
            <a:pPr eaLnBrk="1" hangingPunct="1"/>
            <a:r>
              <a:rPr lang="da-DK" altLang="da-DK" sz="3600">
                <a:solidFill>
                  <a:schemeClr val="bg1"/>
                </a:solidFill>
                <a:ea typeface="ＭＳ Ｐゴシック" panose="020B0600070205080204" pitchFamily="34" charset="-128"/>
              </a:rPr>
              <a:t>Tilblivelse:</a:t>
            </a:r>
            <a:br>
              <a:rPr lang="da-DK" altLang="da-DK" sz="3600">
                <a:solidFill>
                  <a:schemeClr val="bg1"/>
                </a:solidFill>
                <a:ea typeface="ＭＳ Ｐゴシック" panose="020B0600070205080204" pitchFamily="34" charset="-128"/>
              </a:rPr>
            </a:br>
            <a:br>
              <a:rPr lang="da-DK" altLang="da-DK" sz="3600">
                <a:solidFill>
                  <a:schemeClr val="bg1"/>
                </a:solidFill>
                <a:ea typeface="ＭＳ Ｐゴシック" panose="020B0600070205080204" pitchFamily="34" charset="-128"/>
              </a:rPr>
            </a:br>
            <a:br>
              <a:rPr lang="da-DK" altLang="da-DK" sz="3600">
                <a:solidFill>
                  <a:schemeClr val="bg1"/>
                </a:solidFill>
                <a:ea typeface="ＭＳ Ｐゴシック" panose="020B0600070205080204" pitchFamily="34" charset="-128"/>
              </a:rPr>
            </a:br>
            <a:r>
              <a:rPr lang="da-DK" altLang="da-DK" sz="3600">
                <a:solidFill>
                  <a:schemeClr val="bg1"/>
                </a:solidFill>
                <a:ea typeface="ＭＳ Ｐゴシック" panose="020B0600070205080204" pitchFamily="34" charset="-128"/>
              </a:rPr>
              <a:t>Ca. 580 fvt. – arkaisk periode</a:t>
            </a:r>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a:extLst>
              <a:ext uri="{FF2B5EF4-FFF2-40B4-BE49-F238E27FC236}">
                <a16:creationId xmlns:a16="http://schemas.microsoft.com/office/drawing/2014/main" id="{707AA9D4-A0E2-C97A-AAE9-7A04C9A43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0"/>
            <a:ext cx="5022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3">
            <a:extLst>
              <a:ext uri="{FF2B5EF4-FFF2-40B4-BE49-F238E27FC236}">
                <a16:creationId xmlns:a16="http://schemas.microsoft.com/office/drawing/2014/main" id="{FD179520-9576-2207-04A5-2B8A93A1002A}"/>
              </a:ext>
            </a:extLst>
          </p:cNvPr>
          <p:cNvSpPr>
            <a:spLocks noGrp="1" noChangeArrowheads="1"/>
          </p:cNvSpPr>
          <p:nvPr>
            <p:ph type="title"/>
          </p:nvPr>
        </p:nvSpPr>
        <p:spPr>
          <a:xfrm>
            <a:off x="5795963" y="1557338"/>
            <a:ext cx="3348037" cy="1143000"/>
          </a:xfrm>
        </p:spPr>
        <p:txBody>
          <a:bodyPr/>
          <a:lstStyle/>
          <a:p>
            <a:pPr eaLnBrk="1" hangingPunct="1"/>
            <a:r>
              <a:rPr lang="da-DK" altLang="da-DK" sz="3600">
                <a:solidFill>
                  <a:schemeClr val="bg1"/>
                </a:solidFill>
                <a:ea typeface="ＭＳ Ｐゴシック" panose="020B0600070205080204" pitchFamily="34" charset="-128"/>
              </a:rPr>
              <a:t>Størrelse:</a:t>
            </a:r>
            <a:br>
              <a:rPr lang="da-DK" altLang="da-DK" sz="3600">
                <a:solidFill>
                  <a:schemeClr val="bg1"/>
                </a:solidFill>
                <a:ea typeface="ＭＳ Ｐゴシック" panose="020B0600070205080204" pitchFamily="34" charset="-128"/>
              </a:rPr>
            </a:br>
            <a:br>
              <a:rPr lang="da-DK" altLang="da-DK" sz="3600">
                <a:solidFill>
                  <a:schemeClr val="bg1"/>
                </a:solidFill>
                <a:ea typeface="ＭＳ Ｐゴシック" panose="020B0600070205080204" pitchFamily="34" charset="-128"/>
              </a:rPr>
            </a:br>
            <a:br>
              <a:rPr lang="da-DK" altLang="da-DK" sz="3600">
                <a:solidFill>
                  <a:schemeClr val="bg1"/>
                </a:solidFill>
                <a:ea typeface="ＭＳ Ｐゴシック" panose="020B0600070205080204" pitchFamily="34" charset="-128"/>
              </a:rPr>
            </a:br>
            <a:r>
              <a:rPr lang="da-DK" altLang="da-DK" sz="3600">
                <a:solidFill>
                  <a:schemeClr val="bg1"/>
                </a:solidFill>
                <a:ea typeface="ＭＳ Ｐゴシック" panose="020B0600070205080204" pitchFamily="34" charset="-128"/>
              </a:rPr>
              <a:t>Højde: 1,97 m</a:t>
            </a:r>
            <a:br>
              <a:rPr lang="da-DK" altLang="da-DK" sz="3600">
                <a:solidFill>
                  <a:schemeClr val="bg1"/>
                </a:solidFill>
                <a:ea typeface="ＭＳ Ｐゴシック" panose="020B0600070205080204" pitchFamily="34" charset="-128"/>
              </a:rPr>
            </a:br>
            <a:r>
              <a:rPr lang="da-DK" altLang="da-DK" sz="3600">
                <a:solidFill>
                  <a:schemeClr val="bg1"/>
                </a:solidFill>
                <a:ea typeface="ＭＳ Ｐゴシック" panose="020B0600070205080204" pitchFamily="34" charset="-128"/>
              </a:rPr>
              <a:t>=helt/gud</a:t>
            </a:r>
          </a:p>
        </p:txBody>
      </p:sp>
    </p:spTree>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el 1">
            <a:extLst>
              <a:ext uri="{FF2B5EF4-FFF2-40B4-BE49-F238E27FC236}">
                <a16:creationId xmlns:a16="http://schemas.microsoft.com/office/drawing/2014/main" id="{8FC533AC-8E47-CB11-F236-FF7828FD056F}"/>
              </a:ext>
            </a:extLst>
          </p:cNvPr>
          <p:cNvSpPr>
            <a:spLocks noGrp="1" noChangeArrowheads="1"/>
          </p:cNvSpPr>
          <p:nvPr>
            <p:ph type="title"/>
          </p:nvPr>
        </p:nvSpPr>
        <p:spPr>
          <a:xfrm>
            <a:off x="457200" y="179388"/>
            <a:ext cx="8229600" cy="1143000"/>
          </a:xfrm>
        </p:spPr>
        <p:txBody>
          <a:bodyPr/>
          <a:lstStyle/>
          <a:p>
            <a:r>
              <a:rPr lang="da-DK" altLang="da-DK" sz="3600">
                <a:solidFill>
                  <a:schemeClr val="bg1"/>
                </a:solidFill>
                <a:ea typeface="ＭＳ Ｐゴシック" panose="020B0600070205080204" pitchFamily="34" charset="-128"/>
              </a:rPr>
              <a:t>Højdens effekt (skulpturen er dog placeret på to piedestaler)</a:t>
            </a:r>
          </a:p>
        </p:txBody>
      </p:sp>
      <p:pic>
        <p:nvPicPr>
          <p:cNvPr id="25602" name="Pladsholder til indhold 4">
            <a:extLst>
              <a:ext uri="{FF2B5EF4-FFF2-40B4-BE49-F238E27FC236}">
                <a16:creationId xmlns:a16="http://schemas.microsoft.com/office/drawing/2014/main" id="{8457456F-A1DE-E092-AD50-04B87BE3D1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0" y="1341438"/>
            <a:ext cx="6985000" cy="5237162"/>
          </a:xfrm>
        </p:spPr>
      </p:pic>
    </p:spTree>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el 1">
            <a:extLst>
              <a:ext uri="{FF2B5EF4-FFF2-40B4-BE49-F238E27FC236}">
                <a16:creationId xmlns:a16="http://schemas.microsoft.com/office/drawing/2014/main" id="{0F325E11-1252-0DA3-56EF-56BC7798177B}"/>
              </a:ext>
            </a:extLst>
          </p:cNvPr>
          <p:cNvSpPr>
            <a:spLocks noGrp="1" noChangeArrowheads="1"/>
          </p:cNvSpPr>
          <p:nvPr>
            <p:ph type="title"/>
          </p:nvPr>
        </p:nvSpPr>
        <p:spPr>
          <a:xfrm>
            <a:off x="-2052638" y="0"/>
            <a:ext cx="8229601" cy="1143000"/>
          </a:xfrm>
        </p:spPr>
        <p:txBody>
          <a:bodyPr/>
          <a:lstStyle/>
          <a:p>
            <a:r>
              <a:rPr lang="da-DK" altLang="da-DK" sz="3600">
                <a:solidFill>
                  <a:schemeClr val="bg1"/>
                </a:solidFill>
                <a:ea typeface="ＭＳ Ｐゴシック" panose="020B0600070205080204" pitchFamily="34" charset="-128"/>
              </a:rPr>
              <a:t>Standmotiv</a:t>
            </a:r>
          </a:p>
        </p:txBody>
      </p:sp>
      <p:pic>
        <p:nvPicPr>
          <p:cNvPr id="26626" name="Billede 3">
            <a:extLst>
              <a:ext uri="{FF2B5EF4-FFF2-40B4-BE49-F238E27FC236}">
                <a16:creationId xmlns:a16="http://schemas.microsoft.com/office/drawing/2014/main" id="{83B0ADC2-C12F-4D5B-64B5-E331E7AF30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0"/>
            <a:ext cx="332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a:extLst>
              <a:ext uri="{FF2B5EF4-FFF2-40B4-BE49-F238E27FC236}">
                <a16:creationId xmlns:a16="http://schemas.microsoft.com/office/drawing/2014/main" id="{17E2335A-4F91-B25A-206D-9D9C6BB7FE73}"/>
              </a:ext>
            </a:extLst>
          </p:cNvPr>
          <p:cNvSpPr>
            <a:spLocks noGrp="1" noChangeArrowheads="1"/>
          </p:cNvSpPr>
          <p:nvPr>
            <p:ph type="title"/>
          </p:nvPr>
        </p:nvSpPr>
        <p:spPr>
          <a:xfrm>
            <a:off x="468313" y="0"/>
            <a:ext cx="8229600" cy="1143000"/>
          </a:xfrm>
        </p:spPr>
        <p:txBody>
          <a:bodyPr/>
          <a:lstStyle/>
          <a:p>
            <a:r>
              <a:rPr lang="da-DK" altLang="da-DK" sz="3600">
                <a:solidFill>
                  <a:schemeClr val="bg1"/>
                </a:solidFill>
                <a:ea typeface="ＭＳ Ｐゴシック" panose="020B0600070205080204" pitchFamily="34" charset="-128"/>
              </a:rPr>
              <a:t>Standmotiv</a:t>
            </a:r>
          </a:p>
        </p:txBody>
      </p:sp>
      <p:pic>
        <p:nvPicPr>
          <p:cNvPr id="27650" name="Billede 2">
            <a:extLst>
              <a:ext uri="{FF2B5EF4-FFF2-40B4-BE49-F238E27FC236}">
                <a16:creationId xmlns:a16="http://schemas.microsoft.com/office/drawing/2014/main" id="{9B7FC97F-C0EF-C9A0-CFDD-D5AFA24D48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4538" y="976313"/>
            <a:ext cx="7675562"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el 1">
            <a:extLst>
              <a:ext uri="{FF2B5EF4-FFF2-40B4-BE49-F238E27FC236}">
                <a16:creationId xmlns:a16="http://schemas.microsoft.com/office/drawing/2014/main" id="{3AA9AA46-0EA1-F176-D06E-592E74806A2E}"/>
              </a:ext>
            </a:extLst>
          </p:cNvPr>
          <p:cNvSpPr>
            <a:spLocks noGrp="1" noChangeArrowheads="1"/>
          </p:cNvSpPr>
          <p:nvPr>
            <p:ph type="title"/>
          </p:nvPr>
        </p:nvSpPr>
        <p:spPr>
          <a:xfrm>
            <a:off x="468313" y="0"/>
            <a:ext cx="8229600" cy="1143000"/>
          </a:xfrm>
        </p:spPr>
        <p:txBody>
          <a:bodyPr/>
          <a:lstStyle/>
          <a:p>
            <a:r>
              <a:rPr lang="da-DK" altLang="da-DK" sz="3600">
                <a:solidFill>
                  <a:schemeClr val="bg1"/>
                </a:solidFill>
                <a:ea typeface="ＭＳ Ｐゴシック" panose="020B0600070205080204" pitchFamily="34" charset="-128"/>
              </a:rPr>
              <a:t>Standmotiv</a:t>
            </a:r>
          </a:p>
        </p:txBody>
      </p:sp>
      <p:pic>
        <p:nvPicPr>
          <p:cNvPr id="28674" name="Billede 1">
            <a:extLst>
              <a:ext uri="{FF2B5EF4-FFF2-40B4-BE49-F238E27FC236}">
                <a16:creationId xmlns:a16="http://schemas.microsoft.com/office/drawing/2014/main" id="{17694333-87ED-B0DA-EFBC-B0E07BE8E9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3538" y="908050"/>
            <a:ext cx="5897562"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6320</TotalTime>
  <Words>735</Words>
  <Application>Microsoft Macintosh PowerPoint</Application>
  <PresentationFormat>Skærmshow (4:3)</PresentationFormat>
  <Paragraphs>69</Paragraphs>
  <Slides>22</Slides>
  <Notes>10</Notes>
  <HiddenSlides>0</HiddenSlides>
  <MMClips>0</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22</vt:i4>
      </vt:variant>
    </vt:vector>
  </HeadingPairs>
  <TitlesOfParts>
    <vt:vector size="25" baseType="lpstr">
      <vt:lpstr>Arial</vt:lpstr>
      <vt:lpstr>ＭＳ Ｐゴシック</vt:lpstr>
      <vt:lpstr>Standarddesign</vt:lpstr>
      <vt:lpstr>PowerPoint-præsentation</vt:lpstr>
      <vt:lpstr>Kleobis og Biton?</vt:lpstr>
      <vt:lpstr>Kunstner:  Polymedes fra Argos</vt:lpstr>
      <vt:lpstr>Tilblivelse:   Ca. 580 fvt. – arkaisk periode</vt:lpstr>
      <vt:lpstr>Størrelse:   Højde: 1,97 m =helt/gud</vt:lpstr>
      <vt:lpstr>Højdens effekt (skulpturen er dog placeret på to piedestaler)</vt:lpstr>
      <vt:lpstr>Standmotiv</vt:lpstr>
      <vt:lpstr>Standmotiv</vt:lpstr>
      <vt:lpstr>Standmotiv</vt:lpstr>
      <vt:lpstr>Materialebehandling, marmor (s. 208)</vt:lpstr>
      <vt:lpstr>Materialebehandling, bronze (s. 211)</vt:lpstr>
      <vt:lpstr>PowerPoint-præsentation</vt:lpstr>
      <vt:lpstr>PowerPoint-præsentation</vt:lpstr>
      <vt:lpstr>PowerPoint-præsentation</vt:lpstr>
      <vt:lpstr>PowerPoint-præsentation</vt:lpstr>
      <vt:lpstr>PowerPoint-præsentation</vt:lpstr>
      <vt:lpstr>Farve:</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Martin Kjeldtoft Kristensen</dc:creator>
  <cp:lastModifiedBy>Esben Harboe Odgaard</cp:lastModifiedBy>
  <cp:revision>14</cp:revision>
  <dcterms:created xsi:type="dcterms:W3CDTF">2016-01-11T13:03:22Z</dcterms:created>
  <dcterms:modified xsi:type="dcterms:W3CDTF">2022-09-23T08:50:58Z</dcterms:modified>
</cp:coreProperties>
</file>