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45"/>
    <p:restoredTop sz="94646"/>
  </p:normalViewPr>
  <p:slideViewPr>
    <p:cSldViewPr snapToGrid="0" snapToObjects="1">
      <p:cViewPr varScale="1">
        <p:scale>
          <a:sx n="95" d="100"/>
          <a:sy n="95" d="100"/>
        </p:scale>
        <p:origin x="176" y="2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AD6798-2975-374D-A898-615F2DF17192}" type="datetimeFigureOut">
              <a:rPr lang="da-DK" smtClean="0"/>
              <a:t>10.12.2025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A66A53-86B6-0349-ADD1-8B2A32CFB25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91741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Skulpturen fra andre vinkler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66A53-86B6-0349-ADD1-8B2A32CFB257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2245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Forskellige rekonstruktioner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66A53-86B6-0349-ADD1-8B2A32CFB257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9072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Lav din egen </a:t>
            </a:r>
            <a:r>
              <a:rPr lang="da-DK" dirty="0" err="1"/>
              <a:t>peplos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66A53-86B6-0349-ADD1-8B2A32CFB257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04896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i masteren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12/10/25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12/10/25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12/10/25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Træk billede til pladsholder, eller klik på symbol for at tilføje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12/10/25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peplos-kore-archaic-greece-trivium-art-history-min_upload_tmp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745" y="0"/>
            <a:ext cx="3415665" cy="6858000"/>
          </a:xfrm>
          <a:prstGeom prst="rect">
            <a:avLst/>
          </a:prstGeom>
        </p:spPr>
      </p:pic>
      <p:sp>
        <p:nvSpPr>
          <p:cNvPr id="4" name="Tekstfelt 3"/>
          <p:cNvSpPr txBox="1"/>
          <p:nvPr/>
        </p:nvSpPr>
        <p:spPr>
          <a:xfrm>
            <a:off x="729257" y="616166"/>
            <a:ext cx="35226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u="sng" dirty="0" err="1"/>
              <a:t>Peploskoren</a:t>
            </a:r>
            <a:endParaRPr lang="da-DK" u="sng" dirty="0"/>
          </a:p>
          <a:p>
            <a:endParaRPr lang="da-DK" dirty="0"/>
          </a:p>
          <a:p>
            <a:pPr marL="285750" indent="-285750">
              <a:buFont typeface="Arial"/>
              <a:buChar char="•"/>
            </a:pPr>
            <a:r>
              <a:rPr lang="da-DK" dirty="0"/>
              <a:t>118 cm inkl. Base</a:t>
            </a:r>
          </a:p>
          <a:p>
            <a:pPr marL="285750" indent="-285750">
              <a:buFont typeface="Arial"/>
              <a:buChar char="•"/>
            </a:pPr>
            <a:r>
              <a:rPr lang="da-DK" dirty="0"/>
              <a:t>Marmor</a:t>
            </a:r>
          </a:p>
          <a:p>
            <a:pPr marL="285750" indent="-285750">
              <a:buFont typeface="Arial"/>
              <a:buChar char="•"/>
            </a:pPr>
            <a:r>
              <a:rPr lang="da-DK" dirty="0"/>
              <a:t>Fundet i Athen på Akropolis</a:t>
            </a:r>
          </a:p>
          <a:p>
            <a:pPr marL="285750" indent="-285750">
              <a:buFont typeface="Arial"/>
              <a:buChar char="•"/>
            </a:pPr>
            <a:r>
              <a:rPr lang="da-DK" dirty="0"/>
              <a:t>Befinder sig på Akropolis-Museet i Athen.</a:t>
            </a:r>
          </a:p>
          <a:p>
            <a:pPr marL="285750" indent="-285750">
              <a:buFont typeface="Arial"/>
              <a:buChar char="•"/>
            </a:pPr>
            <a:r>
              <a:rPr lang="da-DK" dirty="0"/>
              <a:t>ca. 530 f.Kr. </a:t>
            </a:r>
            <a:r>
              <a:rPr lang="da-DK"/>
              <a:t>– arkaisk tid</a:t>
            </a: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75842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images-2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98" y="483465"/>
            <a:ext cx="3892066" cy="5977869"/>
          </a:xfrm>
          <a:prstGeom prst="rect">
            <a:avLst/>
          </a:prstGeom>
        </p:spPr>
      </p:pic>
      <p:pic>
        <p:nvPicPr>
          <p:cNvPr id="2" name="Billede 1" descr="peplos-kore-archaic-greece-trivium-art-history-min_upload_tmp.png">
            <a:extLst>
              <a:ext uri="{FF2B5EF4-FFF2-40B4-BE49-F238E27FC236}">
                <a16:creationId xmlns:a16="http://schemas.microsoft.com/office/drawing/2014/main" id="{A1A056F2-A721-0CC4-ADDB-1182ABC49E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2" r="20763" b="73333"/>
          <a:stretch>
            <a:fillRect/>
          </a:stretch>
        </p:blipFill>
        <p:spPr>
          <a:xfrm>
            <a:off x="4572000" y="1048870"/>
            <a:ext cx="4473125" cy="419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709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tiftung Archaeologie - Reconstruction">
            <a:extLst>
              <a:ext uri="{FF2B5EF4-FFF2-40B4-BE49-F238E27FC236}">
                <a16:creationId xmlns:a16="http://schemas.microsoft.com/office/drawing/2014/main" id="{623F2CF6-7A0D-D708-2851-4DEEAEBB5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45" y="355600"/>
            <a:ext cx="2451100" cy="650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marthistory – Peplos Kore">
            <a:extLst>
              <a:ext uri="{FF2B5EF4-FFF2-40B4-BE49-F238E27FC236}">
                <a16:creationId xmlns:a16="http://schemas.microsoft.com/office/drawing/2014/main" id="{328A9A49-D70F-D832-5FF1-853D1EECB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054" y="0"/>
            <a:ext cx="2520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874B38A2-6BE4-62FB-27D3-6ED2F83D72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4"/>
          <a:stretch>
            <a:fillRect/>
          </a:stretch>
        </p:blipFill>
        <p:spPr bwMode="auto">
          <a:xfrm>
            <a:off x="6029713" y="0"/>
            <a:ext cx="28225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430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lothing">
            <a:extLst>
              <a:ext uri="{FF2B5EF4-FFF2-40B4-BE49-F238E27FC236}">
                <a16:creationId xmlns:a16="http://schemas.microsoft.com/office/drawing/2014/main" id="{BD7B30AE-02E4-D207-F23C-A61F93479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225" y="0"/>
            <a:ext cx="45259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689722"/>
      </p:ext>
    </p:extLst>
  </p:cSld>
  <p:clrMapOvr>
    <a:masterClrMapping/>
  </p:clrMapOvr>
</p:sld>
</file>

<file path=ppt/theme/theme1.xml><?xml version="1.0" encoding="utf-8"?>
<a:theme xmlns:a="http://schemas.openxmlformats.org/drawingml/2006/main" name=" Sort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 Sort .thmx</Template>
  <TotalTime>26</TotalTime>
  <Words>42</Words>
  <Application>Microsoft Macintosh PowerPoint</Application>
  <PresentationFormat>Skærmshow (4:3)</PresentationFormat>
  <Paragraphs>13</Paragraphs>
  <Slides>4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</vt:i4>
      </vt:variant>
    </vt:vector>
  </HeadingPairs>
  <TitlesOfParts>
    <vt:vector size="8" baseType="lpstr">
      <vt:lpstr>Aptos</vt:lpstr>
      <vt:lpstr>Arial</vt:lpstr>
      <vt:lpstr>Calibri</vt:lpstr>
      <vt:lpstr> Sort 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sg-lærer</dc:creator>
  <cp:lastModifiedBy>Esben Harboe Odgaard EHO</cp:lastModifiedBy>
  <cp:revision>3</cp:revision>
  <dcterms:created xsi:type="dcterms:W3CDTF">2019-01-15T07:01:42Z</dcterms:created>
  <dcterms:modified xsi:type="dcterms:W3CDTF">2025-12-10T11:52:05Z</dcterms:modified>
</cp:coreProperties>
</file>