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92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AEBB-DA25-2E47-BCC6-8B0C8B118BA4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DFB3-0657-6F4C-B117-9011BE47B4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70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FB3-0657-6F4C-B117-9011BE47B47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22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13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34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94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7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84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8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53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4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637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72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59E3-9F45-9A40-9A3D-50F0D629E60C}" type="datetimeFigureOut">
              <a:rPr lang="da-DK" smtClean="0"/>
              <a:t>26.01.2026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593F-3375-A04A-8DE6-D7C716E252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6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ro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6" y="0"/>
            <a:ext cx="6853714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24514" y="161877"/>
            <a:ext cx="2165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Guden fra </a:t>
            </a:r>
          </a:p>
          <a:p>
            <a:r>
              <a:rPr lang="da-DK" b="1" dirty="0"/>
              <a:t>Kap </a:t>
            </a:r>
            <a:r>
              <a:rPr lang="da-DK" b="1" dirty="0" err="1"/>
              <a:t>Artemísion</a:t>
            </a:r>
            <a:r>
              <a:rPr lang="da-DK" b="1" dirty="0"/>
              <a:t> </a:t>
            </a:r>
            <a:r>
              <a:rPr lang="da-DK" dirty="0"/>
              <a:t>(the </a:t>
            </a:r>
            <a:r>
              <a:rPr lang="da-DK" dirty="0" err="1"/>
              <a:t>Artemision</a:t>
            </a:r>
            <a:r>
              <a:rPr lang="da-DK" dirty="0"/>
              <a:t> bronze)</a:t>
            </a:r>
          </a:p>
          <a:p>
            <a:endParaRPr lang="da-DK" dirty="0"/>
          </a:p>
          <a:p>
            <a:r>
              <a:rPr lang="da-DK" dirty="0"/>
              <a:t>Bronze </a:t>
            </a:r>
          </a:p>
          <a:p>
            <a:endParaRPr lang="da-DK" dirty="0"/>
          </a:p>
          <a:p>
            <a:r>
              <a:rPr lang="da-DK" dirty="0"/>
              <a:t>Fundet i havet ud for Kap </a:t>
            </a:r>
            <a:r>
              <a:rPr lang="da-DK" dirty="0" err="1"/>
              <a:t>Artemision</a:t>
            </a:r>
            <a:r>
              <a:rPr lang="da-DK" dirty="0"/>
              <a:t> på </a:t>
            </a:r>
            <a:r>
              <a:rPr lang="da-DK" dirty="0" err="1"/>
              <a:t>Euboia</a:t>
            </a:r>
            <a:r>
              <a:rPr lang="da-DK" dirty="0"/>
              <a:t> i Grækenland i 1926. </a:t>
            </a:r>
          </a:p>
          <a:p>
            <a:endParaRPr lang="da-DK" dirty="0"/>
          </a:p>
          <a:p>
            <a:r>
              <a:rPr lang="da-DK" dirty="0"/>
              <a:t>Højde 209 cm </a:t>
            </a:r>
          </a:p>
        </p:txBody>
      </p:sp>
    </p:spTree>
    <p:extLst>
      <p:ext uri="{BB962C8B-B14F-4D97-AF65-F5344CB8AC3E}">
        <p14:creationId xmlns:p14="http://schemas.microsoft.com/office/powerpoint/2010/main" val="183042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artemision-bronze-3f2eb10d-73d1-412b-ba69-c55321918cb-resize-7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38"/>
            <a:ext cx="9144000" cy="54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E32154D-04FF-84BB-1236-C9D247BB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0"/>
            <a:ext cx="704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E7F2EFD-5208-164C-3EC9-B57585F5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8997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</Words>
  <Application>Microsoft Macintosh PowerPoint</Application>
  <PresentationFormat>Skærmshow (4:3)</PresentationFormat>
  <Paragraphs>9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sg-lærer</dc:creator>
  <cp:lastModifiedBy>Esben Harboe Odgaard</cp:lastModifiedBy>
  <cp:revision>4</cp:revision>
  <dcterms:created xsi:type="dcterms:W3CDTF">2018-04-16T09:00:20Z</dcterms:created>
  <dcterms:modified xsi:type="dcterms:W3CDTF">2026-01-26T07:16:56Z</dcterms:modified>
</cp:coreProperties>
</file>