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81" r:id="rId5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4"/>
    <p:restoredTop sz="94681"/>
  </p:normalViewPr>
  <p:slideViewPr>
    <p:cSldViewPr snapToGrid="0" snapToObjects="1">
      <p:cViewPr varScale="1">
        <p:scale>
          <a:sx n="109" d="100"/>
          <a:sy n="109" d="100"/>
        </p:scale>
        <p:origin x="176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1318E-8293-D94A-8296-0D46AB53BC41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3B5ED-5B75-3E41-8D03-C174526F62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586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Aphrodite</a:t>
            </a:r>
            <a:r>
              <a:rPr lang="da-DK" baseline="0" dirty="0"/>
              <a:t> fra </a:t>
            </a:r>
            <a:r>
              <a:rPr lang="da-DK" baseline="0" dirty="0" err="1"/>
              <a:t>Knidos</a:t>
            </a:r>
            <a:r>
              <a:rPr lang="da-DK" baseline="0" dirty="0"/>
              <a:t>, romersk marmorkopi efter græsk original fra ca. 350 f.Kr., kunstner: </a:t>
            </a:r>
            <a:r>
              <a:rPr lang="da-DK" baseline="0" dirty="0" err="1"/>
              <a:t>Praxitéles</a:t>
            </a:r>
            <a:r>
              <a:rPr lang="da-DK" baseline="0" dirty="0"/>
              <a:t>, højde 2,04 m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3B5ED-5B75-3E41-8D03-C174526F62B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608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3B5ED-5B75-3E41-8D03-C174526F62B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485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Billede af resterne af Afrodite-helligdommen i </a:t>
            </a:r>
            <a:r>
              <a:rPr lang="da-DK" dirty="0" err="1"/>
              <a:t>Knidos</a:t>
            </a:r>
            <a:r>
              <a:rPr lang="da-DK" dirty="0"/>
              <a:t>, samt en mønt fra </a:t>
            </a:r>
            <a:r>
              <a:rPr lang="da-DK" dirty="0" err="1"/>
              <a:t>Knidos</a:t>
            </a:r>
            <a:r>
              <a:rPr lang="da-DK" dirty="0"/>
              <a:t> med billede af Afrodite-skulpturen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3B5ED-5B75-3E41-8D03-C174526F62B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044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58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61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45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678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40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6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838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343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829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7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962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3546-A9B6-BF46-AF06-87D70AFFA42D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429C0-8652-D643-B66F-6E3B50DCC3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10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a0dcc1d4176b276631ca0cf804ab3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27" y="0"/>
            <a:ext cx="3840480" cy="685800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423333" y="643467"/>
            <a:ext cx="20658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Afrodite fra </a:t>
            </a:r>
            <a:r>
              <a:rPr lang="da-DK" b="1" dirty="0" err="1"/>
              <a:t>Knidos</a:t>
            </a:r>
            <a:endParaRPr lang="da-DK" b="1" dirty="0"/>
          </a:p>
          <a:p>
            <a:endParaRPr lang="da-DK" dirty="0"/>
          </a:p>
          <a:p>
            <a:r>
              <a:rPr lang="da-DK" dirty="0"/>
              <a:t>Romersk marmorkopi efter græsk original fra ca. 350 f.Kr.</a:t>
            </a:r>
          </a:p>
          <a:p>
            <a:endParaRPr lang="da-DK" dirty="0"/>
          </a:p>
          <a:p>
            <a:r>
              <a:rPr lang="da-DK" dirty="0"/>
              <a:t>Originalen blev lavet til en Afrodite-helligdom i den græske by </a:t>
            </a:r>
            <a:r>
              <a:rPr lang="da-DK" dirty="0" err="1"/>
              <a:t>Knidos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Kunstner: </a:t>
            </a:r>
            <a:r>
              <a:rPr lang="da-DK" dirty="0" err="1"/>
              <a:t>Praxitéles</a:t>
            </a:r>
            <a:r>
              <a:rPr lang="da-DK" dirty="0"/>
              <a:t>, </a:t>
            </a:r>
          </a:p>
          <a:p>
            <a:endParaRPr lang="da-DK" dirty="0"/>
          </a:p>
          <a:p>
            <a:r>
              <a:rPr lang="da-DK" dirty="0"/>
              <a:t>Højde: 2,04 m</a:t>
            </a:r>
          </a:p>
          <a:p>
            <a:endParaRPr lang="da-DK" dirty="0"/>
          </a:p>
          <a:p>
            <a:r>
              <a:rPr lang="da-DK" dirty="0" err="1"/>
              <a:t>Vaticanmuseet</a:t>
            </a:r>
            <a:r>
              <a:rPr lang="da-DK" dirty="0"/>
              <a:t>, </a:t>
            </a:r>
            <a:r>
              <a:rPr lang="da-DK" dirty="0" err="1"/>
              <a:t>Vaticanstaten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459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nidos, Datça: Ancient Greek ruins in Turkey – One More Step Travel">
            <a:extLst>
              <a:ext uri="{FF2B5EF4-FFF2-40B4-BE49-F238E27FC236}">
                <a16:creationId xmlns:a16="http://schemas.microsoft.com/office/drawing/2014/main" id="{5AC256AF-018D-7FDB-AACD-1663EC8D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3500"/>
            <a:ext cx="78740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8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tegory:Temple of Aphrodite (Knidos) - Wikimedia Commons">
            <a:extLst>
              <a:ext uri="{FF2B5EF4-FFF2-40B4-BE49-F238E27FC236}">
                <a16:creationId xmlns:a16="http://schemas.microsoft.com/office/drawing/2014/main" id="{59B2B6EA-6F30-324A-6ECD-DD712A85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62"/>
            <a:ext cx="8112369" cy="52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8image2837151536">
            <a:extLst>
              <a:ext uri="{FF2B5EF4-FFF2-40B4-BE49-F238E27FC236}">
                <a16:creationId xmlns:a16="http://schemas.microsoft.com/office/drawing/2014/main" id="{D8D4AB2F-0BD9-6249-905C-8781DDC4D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61" y="495301"/>
            <a:ext cx="2932771" cy="26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5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rmAutofit/>
          </a:bodyPr>
          <a:lstStyle/>
          <a:p>
            <a:r>
              <a:rPr lang="da-DK" sz="2200" dirty="0"/>
              <a:t>Afsluttende bemærkninger om hele den klassiske periode?</a:t>
            </a:r>
            <a:br>
              <a:rPr lang="da-DK" sz="2200" dirty="0"/>
            </a:br>
            <a:endParaRPr lang="da-DK" sz="2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7434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92</Words>
  <Application>Microsoft Macintosh PowerPoint</Application>
  <PresentationFormat>Skærmshow (4:3)</PresentationFormat>
  <Paragraphs>17</Paragraphs>
  <Slides>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Afsluttende bemærkninger om hele den klassiske periode?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sg-lærer</dc:creator>
  <cp:lastModifiedBy>Esben Harboe Odgaard EHO</cp:lastModifiedBy>
  <cp:revision>5</cp:revision>
  <dcterms:created xsi:type="dcterms:W3CDTF">2018-04-20T07:30:53Z</dcterms:created>
  <dcterms:modified xsi:type="dcterms:W3CDTF">2025-12-18T11:42:04Z</dcterms:modified>
</cp:coreProperties>
</file>