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4"/>
    <p:restoredTop sz="94648"/>
  </p:normalViewPr>
  <p:slideViewPr>
    <p:cSldViewPr snapToGrid="0">
      <p:cViewPr varScale="1">
        <p:scale>
          <a:sx n="115" d="100"/>
          <a:sy n="115" d="100"/>
        </p:scale>
        <p:origin x="24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E0B911-6B49-0C5D-E63D-B5C906115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239F84F-7312-0072-A5D1-1D48C2FB5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B7414F6-31A6-735C-DCF4-96AF1D81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5937FA1-609A-9580-A6D3-6C5E86987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9CFBD9F-8662-693A-5DBC-FF53ADC1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743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5B20A3-5608-1E4D-7C9D-28087E238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FAB103E-B460-CA3D-D9ED-9952E8FDF4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4B4843B-0A18-6263-BEE1-4BAF46B7C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092124-28C7-57DB-ABAA-8920D9C1C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350B9AD-598D-59F2-79F6-4EE14F67C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99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1B0C2C1-16D1-24AE-6DA9-F561A9D68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0BFBEE4-D1C9-E70A-2EF6-B133E0EAE2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9D1C307-012F-FC67-FD03-D9EA52DD9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DE2AE0-F478-918E-B630-71E5F0DAF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B22BCE3-8D54-399B-F47F-3041A70B6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537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9F9F6C-664B-7F5F-6A4A-33EDFE7CE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1FDFE85-5597-FFBA-C7BA-87957CE2B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BB2937-669A-AF0F-CE9C-3F9C9C0A1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5B40C2-B265-7D3B-7BCA-A72E3E17E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E87A19-FB15-853C-C854-7945A39F4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4472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7C35B4-B235-1A65-D181-F63E0FC6B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7CDDB58-DB81-15BA-809B-B3AF8ACF7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C76C697-9CF9-2A59-2DDF-61777B7B5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DCCD522-7F8A-7BB3-4E42-3B716B91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F25D70E-AA4B-B1BD-79B4-508052CEA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762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96D55-B05A-4952-35B1-82D42F656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313DF58-273A-E1F4-3D12-98D2C6674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46D5DAF-E473-C758-7042-C5B37B1280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92812DE-2C96-F018-39D3-BA5A9E7F0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173EE80-3553-214D-6A7C-8D0D1F5C5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0D7AE6E-E998-AC2D-D5D5-4A8C9092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67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2FBD4C-6B3B-5169-FA9A-3819A76B6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7BD738F-4C2A-25C6-1176-1DA81FB92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FBFF845-FCAF-6156-E5B6-936E046DBD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FF7A9A4C-4AD7-32D8-80AC-31AAB43E1D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73B0CE07-3228-C125-C055-E8E7D53C0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DE3EA22-F582-F7FF-59E9-3016B114E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FFD2B48-D3E5-B6C6-0EA2-5C714F677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1577D6F-E6AD-1057-1B49-D5FFB880E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888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7654F-30D8-306E-DAAB-CFEB3802E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C6141A3-44B0-0D1B-58A0-FDEAA886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C3EB0F33-9FD3-A804-A97D-23CB06D73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4F6D4C8-1D97-6D2E-E6FA-7AD16F46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541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C7CC408-A51C-1777-1A7B-A8BC663A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F462E1B-8934-79E6-6231-9ABA14C80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FA91DAC-E37F-8DCA-C120-F768FB65E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848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1AC4D5-074C-10A1-D458-0098818FD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E0EA0BC-340C-C954-0D5B-AD0E5CEE8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E9A7A01-8B68-B503-7FF1-AA515B8B5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F794AA4-346C-3756-0E1D-D8FC23D8E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D6EFAF4-FD08-6252-769C-2DD0CD83F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BFFA4D6-1119-048F-FB80-91AA0EE98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685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37545-D3E1-2CBA-5EE2-847F2242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4B71F06-388E-C987-1D45-3A6923C283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9E7AFE3-804C-945A-2C10-6712736F0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287F7C0-D3C6-2333-0BEC-F39899EB6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A35865-52D7-5F4A-E7FF-B53A4AE1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D6F30F3-3854-0F24-C88D-A7E0B102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316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23B302A-22D4-CA99-AD56-7272C072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370394-328C-2121-FA60-7DCB11B9F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9DD9F55-F0C8-6C81-EF42-0DD920EEA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4D361-2A0D-8845-A74A-8E13A0280373}" type="datetimeFigureOut">
              <a:rPr lang="da-DK" smtClean="0"/>
              <a:t>04.03.2024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1F4ECD9-442B-E3BA-92CF-5F367F4DA2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B75D9FF-2FA7-1D9C-7A59-8A753BC5FE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A27AF-B82D-2D4A-8EAB-A5D345F126A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924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dirty="0" err="1"/>
              <a:t>Platon</a:t>
            </a:r>
            <a:r>
              <a:rPr lang="en-US" sz="4400" dirty="0"/>
              <a:t> (428-347)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Født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Athen</a:t>
            </a:r>
            <a:endParaRPr lang="en-US" sz="2000" dirty="0"/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Elev</a:t>
            </a:r>
            <a:r>
              <a:rPr lang="en-US" sz="2000" dirty="0"/>
              <a:t> </a:t>
            </a:r>
            <a:r>
              <a:rPr lang="en-US" sz="2000" dirty="0" err="1"/>
              <a:t>af</a:t>
            </a:r>
            <a:r>
              <a:rPr lang="en-US" sz="2000" dirty="0"/>
              <a:t> </a:t>
            </a:r>
            <a:r>
              <a:rPr lang="en-US" sz="2000" dirty="0" err="1"/>
              <a:t>filosoffen</a:t>
            </a:r>
            <a:r>
              <a:rPr lang="en-US" sz="2000" dirty="0"/>
              <a:t> </a:t>
            </a:r>
            <a:r>
              <a:rPr lang="en-US" sz="2000" dirty="0" err="1"/>
              <a:t>Sokrates</a:t>
            </a:r>
            <a:r>
              <a:rPr lang="en-US" sz="2000" dirty="0"/>
              <a:t> (469-399), der </a:t>
            </a:r>
            <a:r>
              <a:rPr lang="en-US" sz="2000" dirty="0" err="1"/>
              <a:t>blev</a:t>
            </a:r>
            <a:r>
              <a:rPr lang="en-US" sz="2000" dirty="0"/>
              <a:t> </a:t>
            </a:r>
            <a:r>
              <a:rPr lang="en-US" sz="2000" dirty="0" err="1"/>
              <a:t>henrettet</a:t>
            </a:r>
            <a:r>
              <a:rPr lang="en-US" sz="2000" dirty="0"/>
              <a:t> </a:t>
            </a:r>
            <a:r>
              <a:rPr lang="en-US" sz="2000" dirty="0" err="1"/>
              <a:t>af</a:t>
            </a:r>
            <a:r>
              <a:rPr lang="en-US" sz="2000" dirty="0"/>
              <a:t> </a:t>
            </a:r>
            <a:r>
              <a:rPr lang="en-US" sz="2000" dirty="0" err="1"/>
              <a:t>bystyret</a:t>
            </a:r>
            <a:r>
              <a:rPr lang="en-US" sz="2000" dirty="0"/>
              <a:t> for at </a:t>
            </a:r>
            <a:r>
              <a:rPr lang="en-US" sz="2000" dirty="0" err="1"/>
              <a:t>fordærve</a:t>
            </a:r>
            <a:r>
              <a:rPr lang="en-US" sz="2000" dirty="0"/>
              <a:t> </a:t>
            </a:r>
            <a:r>
              <a:rPr lang="en-US" sz="2000" dirty="0" err="1"/>
              <a:t>ungdommen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for at </a:t>
            </a:r>
            <a:r>
              <a:rPr lang="en-US" sz="2000" dirty="0" err="1"/>
              <a:t>anerkende</a:t>
            </a:r>
            <a:r>
              <a:rPr lang="en-US" sz="2000" dirty="0"/>
              <a:t> </a:t>
            </a:r>
            <a:r>
              <a:rPr lang="en-US" sz="2000" dirty="0" err="1"/>
              <a:t>mærkelige</a:t>
            </a:r>
            <a:r>
              <a:rPr lang="en-US" sz="2000" dirty="0"/>
              <a:t> </a:t>
            </a:r>
            <a:r>
              <a:rPr lang="en-US" sz="2000" dirty="0" err="1"/>
              <a:t>guder</a:t>
            </a:r>
            <a:r>
              <a:rPr lang="en-US" sz="2000" dirty="0"/>
              <a:t>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Skrev</a:t>
            </a:r>
            <a:r>
              <a:rPr lang="en-US" sz="2000" dirty="0"/>
              <a:t> </a:t>
            </a:r>
            <a:r>
              <a:rPr lang="en-US" sz="2000" dirty="0" err="1"/>
              <a:t>dialoger</a:t>
            </a:r>
            <a:r>
              <a:rPr lang="en-US" sz="2000" dirty="0"/>
              <a:t> (</a:t>
            </a:r>
            <a:r>
              <a:rPr lang="en-US" sz="2000" dirty="0" err="1"/>
              <a:t>samtaler</a:t>
            </a:r>
            <a:r>
              <a:rPr lang="en-US" sz="2000" dirty="0"/>
              <a:t>), </a:t>
            </a:r>
            <a:r>
              <a:rPr lang="en-US" sz="2000" dirty="0" err="1"/>
              <a:t>hvor</a:t>
            </a:r>
            <a:r>
              <a:rPr lang="en-US" sz="2000" dirty="0"/>
              <a:t> </a:t>
            </a:r>
            <a:r>
              <a:rPr lang="en-US" sz="2000" dirty="0" err="1"/>
              <a:t>Sokrates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dennes</a:t>
            </a:r>
            <a:r>
              <a:rPr lang="en-US" sz="2000" dirty="0"/>
              <a:t> </a:t>
            </a:r>
            <a:r>
              <a:rPr lang="en-US" sz="2000" dirty="0" err="1"/>
              <a:t>samtidige</a:t>
            </a:r>
            <a:r>
              <a:rPr lang="en-US" sz="2000" dirty="0"/>
              <a:t> taler om alle </a:t>
            </a:r>
            <a:r>
              <a:rPr lang="en-US" sz="2000" dirty="0" err="1"/>
              <a:t>mulige</a:t>
            </a:r>
            <a:r>
              <a:rPr lang="en-US" sz="2000" dirty="0"/>
              <a:t> </a:t>
            </a:r>
            <a:r>
              <a:rPr lang="en-US" sz="2000" dirty="0" err="1"/>
              <a:t>emner</a:t>
            </a:r>
            <a:r>
              <a:rPr lang="en-US" sz="2000" dirty="0"/>
              <a:t> </a:t>
            </a:r>
            <a:r>
              <a:rPr lang="en-US" sz="2000" dirty="0" err="1"/>
              <a:t>f.eks</a:t>
            </a:r>
            <a:r>
              <a:rPr lang="en-US" sz="2000" dirty="0"/>
              <a:t>. kunst, </a:t>
            </a:r>
            <a:r>
              <a:rPr lang="en-US" sz="2000" dirty="0" err="1"/>
              <a:t>styreformer</a:t>
            </a:r>
            <a:r>
              <a:rPr lang="en-US" sz="2000" dirty="0"/>
              <a:t>, </a:t>
            </a:r>
            <a:r>
              <a:rPr lang="en-US" sz="2000" dirty="0" err="1"/>
              <a:t>erkendelse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viden</a:t>
            </a:r>
            <a:r>
              <a:rPr lang="en-US" sz="2000" dirty="0"/>
              <a:t>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Fælles</a:t>
            </a:r>
            <a:r>
              <a:rPr lang="en-US" sz="2000" dirty="0"/>
              <a:t> for alle </a:t>
            </a:r>
            <a:r>
              <a:rPr lang="en-US" sz="2000" dirty="0" err="1"/>
              <a:t>Platons</a:t>
            </a:r>
            <a:r>
              <a:rPr lang="en-US" sz="2000" dirty="0"/>
              <a:t> </a:t>
            </a:r>
            <a:r>
              <a:rPr lang="en-US" sz="2000" dirty="0" err="1"/>
              <a:t>dialoger</a:t>
            </a:r>
            <a:r>
              <a:rPr lang="en-US" sz="2000" dirty="0"/>
              <a:t> er, at de </a:t>
            </a:r>
            <a:r>
              <a:rPr lang="en-US" sz="2000" dirty="0" err="1"/>
              <a:t>afviser</a:t>
            </a:r>
            <a:r>
              <a:rPr lang="en-US" sz="2000" dirty="0"/>
              <a:t> </a:t>
            </a:r>
            <a:r>
              <a:rPr lang="en-US" sz="2000" dirty="0" err="1"/>
              <a:t>relativisme</a:t>
            </a:r>
            <a:r>
              <a:rPr lang="en-US" sz="2000" dirty="0"/>
              <a:t> </a:t>
            </a:r>
            <a:r>
              <a:rPr lang="en-US" sz="2000" dirty="0" err="1"/>
              <a:t>og</a:t>
            </a:r>
            <a:r>
              <a:rPr lang="en-US" sz="2000" dirty="0"/>
              <a:t> </a:t>
            </a:r>
            <a:r>
              <a:rPr lang="en-US" sz="2000" dirty="0" err="1"/>
              <a:t>søger</a:t>
            </a:r>
            <a:r>
              <a:rPr lang="en-US" sz="2000" dirty="0"/>
              <a:t> at </a:t>
            </a:r>
            <a:r>
              <a:rPr lang="en-US" sz="2000" dirty="0" err="1"/>
              <a:t>finde</a:t>
            </a:r>
            <a:r>
              <a:rPr lang="en-US" sz="2000" dirty="0"/>
              <a:t> </a:t>
            </a:r>
            <a:r>
              <a:rPr lang="en-US" sz="2000" dirty="0" err="1"/>
              <a:t>faste</a:t>
            </a:r>
            <a:r>
              <a:rPr lang="en-US" sz="2000" dirty="0"/>
              <a:t>, </a:t>
            </a:r>
            <a:r>
              <a:rPr lang="en-US" sz="2000" dirty="0" err="1"/>
              <a:t>sikre</a:t>
            </a:r>
            <a:r>
              <a:rPr lang="en-US" sz="2000" dirty="0"/>
              <a:t> </a:t>
            </a:r>
            <a:r>
              <a:rPr lang="en-US" sz="2000" dirty="0" err="1"/>
              <a:t>definitioner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</a:t>
            </a:r>
            <a:r>
              <a:rPr lang="en-US" sz="2000" dirty="0" err="1"/>
              <a:t>abstrakte</a:t>
            </a:r>
            <a:r>
              <a:rPr lang="en-US" sz="2000" dirty="0"/>
              <a:t> </a:t>
            </a:r>
            <a:r>
              <a:rPr lang="en-US" sz="2000" dirty="0" err="1"/>
              <a:t>begreber</a:t>
            </a:r>
            <a:r>
              <a:rPr lang="en-US" sz="2000" dirty="0"/>
              <a:t>, </a:t>
            </a:r>
            <a:r>
              <a:rPr lang="en-US" sz="2000" dirty="0" err="1"/>
              <a:t>f.eks</a:t>
            </a:r>
            <a:r>
              <a:rPr lang="en-US" sz="2000" dirty="0"/>
              <a:t>. ”</a:t>
            </a:r>
            <a:r>
              <a:rPr lang="en-US" sz="2000" dirty="0" err="1"/>
              <a:t>skønhed</a:t>
            </a:r>
            <a:r>
              <a:rPr lang="en-US" sz="2000" dirty="0"/>
              <a:t>”, ”</a:t>
            </a:r>
            <a:r>
              <a:rPr lang="en-US" sz="2000" dirty="0" err="1"/>
              <a:t>sandhed</a:t>
            </a:r>
            <a:r>
              <a:rPr lang="en-US" sz="2000" dirty="0"/>
              <a:t>” </a:t>
            </a:r>
            <a:r>
              <a:rPr lang="en-US" sz="2000" dirty="0" err="1"/>
              <a:t>og</a:t>
            </a:r>
            <a:r>
              <a:rPr lang="en-US" sz="2000" dirty="0"/>
              <a:t> ”</a:t>
            </a:r>
            <a:r>
              <a:rPr lang="en-US" sz="2000" dirty="0" err="1"/>
              <a:t>retfærdighed</a:t>
            </a:r>
            <a:r>
              <a:rPr lang="en-US" sz="2000" dirty="0"/>
              <a:t>”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r>
              <a:rPr lang="en-US" sz="2000" dirty="0" err="1"/>
              <a:t>Stamfader</a:t>
            </a:r>
            <a:r>
              <a:rPr lang="en-US" sz="2000" dirty="0"/>
              <a:t> </a:t>
            </a:r>
            <a:r>
              <a:rPr lang="en-US" sz="2000" dirty="0" err="1"/>
              <a:t>til</a:t>
            </a:r>
            <a:r>
              <a:rPr lang="en-US" sz="2000" dirty="0"/>
              <a:t> al </a:t>
            </a:r>
            <a:r>
              <a:rPr lang="en-US" sz="2000" dirty="0" err="1"/>
              <a:t>senere</a:t>
            </a:r>
            <a:r>
              <a:rPr lang="en-US" sz="2000" dirty="0"/>
              <a:t> </a:t>
            </a:r>
            <a:r>
              <a:rPr lang="en-US" sz="2000" dirty="0" err="1"/>
              <a:t>europæisk</a:t>
            </a:r>
            <a:r>
              <a:rPr lang="en-US" sz="2000" dirty="0"/>
              <a:t> </a:t>
            </a:r>
            <a:r>
              <a:rPr lang="en-US" sz="2000" dirty="0" err="1"/>
              <a:t>filosofi</a:t>
            </a:r>
            <a:r>
              <a:rPr lang="en-US" sz="2000" dirty="0"/>
              <a:t>.</a:t>
            </a:r>
          </a:p>
          <a:p>
            <a:pPr marL="285750" indent="-2286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5" name="Pladsholder til indhold 4" descr="platon2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" r="8547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16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45507D-563B-F95F-D17C-BEE18BEEE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Hulebilledet</a:t>
            </a:r>
          </a:p>
        </p:txBody>
      </p:sp>
      <p:pic>
        <p:nvPicPr>
          <p:cNvPr id="1026" name="Picture 2" descr="Platons hulelignelse by johanna2 on emaze">
            <a:extLst>
              <a:ext uri="{FF2B5EF4-FFF2-40B4-BE49-F238E27FC236}">
                <a16:creationId xmlns:a16="http://schemas.microsoft.com/office/drawing/2014/main" id="{89679644-F8D4-69EA-F9D7-FA769513A5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2925" y="1480688"/>
            <a:ext cx="8566150" cy="4761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526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102</Words>
  <Application>Microsoft Macintosh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Platon (428-347)</vt:lpstr>
      <vt:lpstr>Hulebilledet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Platon (428-347)</dc:title>
  <dc:creator>Esben Harboe Odgaard</dc:creator>
  <cp:lastModifiedBy>Esben Harboe Odgaard</cp:lastModifiedBy>
  <cp:revision>4</cp:revision>
  <dcterms:created xsi:type="dcterms:W3CDTF">2022-08-26T07:14:45Z</dcterms:created>
  <dcterms:modified xsi:type="dcterms:W3CDTF">2024-03-04T08:38:37Z</dcterms:modified>
</cp:coreProperties>
</file>