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8" r:id="rId2"/>
    <p:sldId id="267" r:id="rId3"/>
    <p:sldId id="260" r:id="rId4"/>
    <p:sldId id="266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1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6105F-0359-1040-8465-8E03D9D3D82D}" type="datetimeFigureOut">
              <a:rPr lang="da-DK" smtClean="0"/>
              <a:t>17.02.2026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82D3C-0CDE-2C48-AB3A-83E559E2DB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549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Laokoon</a:t>
            </a:r>
            <a:r>
              <a:rPr lang="da-DK" dirty="0"/>
              <a:t>-gruppen, romersk marmorskulptur, ca. 200 cm</a:t>
            </a:r>
            <a:r>
              <a:rPr lang="da-DK" baseline="0" dirty="0"/>
              <a:t> høj</a:t>
            </a:r>
            <a:r>
              <a:rPr lang="da-DK" baseline="0"/>
              <a:t>, Vatikanet, Rom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82D3C-0CDE-2C48-AB3A-83E559E2DB9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439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Hercules Farnese (den </a:t>
            </a:r>
            <a:r>
              <a:rPr lang="da-DK" dirty="0" err="1"/>
              <a:t>farnesiske</a:t>
            </a:r>
            <a:r>
              <a:rPr lang="da-DK" dirty="0"/>
              <a:t> Hercules). Romersk marmorkopi efter græsk bronzeoriginal fra slutningen af 4. årh. f.Kr. Højde 317 cm. Museo </a:t>
            </a:r>
            <a:r>
              <a:rPr lang="da-DK" dirty="0" err="1"/>
              <a:t>Archeologico</a:t>
            </a:r>
            <a:r>
              <a:rPr lang="da-DK" dirty="0"/>
              <a:t> Nazionale, Napoli, Italien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82D3C-0CDE-2C48-AB3A-83E559E2DB9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239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Afrodite </a:t>
            </a:r>
            <a:r>
              <a:rPr lang="da-DK" dirty="0" err="1"/>
              <a:t>Kallipygos</a:t>
            </a:r>
            <a:r>
              <a:rPr lang="da-DK" dirty="0"/>
              <a:t> (Afrodite</a:t>
            </a:r>
            <a:r>
              <a:rPr lang="da-DK" baseline="0" dirty="0"/>
              <a:t> med den smukke bagdel), højde 160 cm, Museo Nazionale </a:t>
            </a:r>
            <a:r>
              <a:rPr lang="da-DK" baseline="0" dirty="0" err="1"/>
              <a:t>Archeologico</a:t>
            </a:r>
            <a:r>
              <a:rPr lang="da-DK" baseline="0" dirty="0"/>
              <a:t> di Napoli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82D3C-0CDE-2C48-AB3A-83E559E2DB9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05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Fordrukken gammel kone med vindunk, højde:</a:t>
            </a:r>
            <a:r>
              <a:rPr lang="da-DK" baseline="0" dirty="0"/>
              <a:t> 92 cm,</a:t>
            </a:r>
            <a:r>
              <a:rPr lang="da-DK" dirty="0"/>
              <a:t> </a:t>
            </a:r>
            <a:r>
              <a:rPr lang="da-DK" dirty="0" err="1"/>
              <a:t>Glyptotheket</a:t>
            </a:r>
            <a:r>
              <a:rPr lang="da-DK" dirty="0"/>
              <a:t> i München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82D3C-0CDE-2C48-AB3A-83E559E2DB9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565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3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7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1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4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8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2/17/26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2/17/26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2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2/17/26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7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2/17/26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2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A3B5A-B5F0-E40A-DAB5-153CA98C2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Hellenistisk tid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5930834-91C2-32D0-2E6B-E06CB6B83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423-31 f.Kr.</a:t>
            </a:r>
          </a:p>
        </p:txBody>
      </p:sp>
    </p:spTree>
    <p:extLst>
      <p:ext uri="{BB962C8B-B14F-4D97-AF65-F5344CB8AC3E}">
        <p14:creationId xmlns:p14="http://schemas.microsoft.com/office/powerpoint/2010/main" val="428048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BFD43-91FA-0A49-9BC9-55E7E701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80" y="282302"/>
            <a:ext cx="7840639" cy="899069"/>
          </a:xfrm>
        </p:spPr>
        <p:txBody>
          <a:bodyPr/>
          <a:lstStyle/>
          <a:p>
            <a:r>
              <a:rPr lang="da-DK" dirty="0"/>
              <a:t>Opgave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B42731-B9DD-924D-A80F-D82C11682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Analyser de følgende 4 skulpturer – de er alle fra den hellenistiske periode. Brug max. 10 min pr. </a:t>
            </a:r>
            <a:r>
              <a:rPr lang="da-DK"/>
              <a:t>skulptur!</a:t>
            </a:r>
            <a:endParaRPr lang="da-DK" dirty="0"/>
          </a:p>
          <a:p>
            <a:r>
              <a:rPr lang="da-DK" dirty="0"/>
              <a:t>Når I har analyseret skulpturerne, skal I perspektivere dem til hinanden; hvilke forskelle og ligheder er der imellem dem, og kan vi bruge dem til at sige noget om hellenistisk tid generelt? </a:t>
            </a:r>
          </a:p>
          <a:p>
            <a:r>
              <a:rPr lang="da-DK" dirty="0"/>
              <a:t>Husk at overveje relevans, når I analyserer.</a:t>
            </a:r>
          </a:p>
        </p:txBody>
      </p:sp>
    </p:spTree>
    <p:extLst>
      <p:ext uri="{BB962C8B-B14F-4D97-AF65-F5344CB8AC3E}">
        <p14:creationId xmlns:p14="http://schemas.microsoft.com/office/powerpoint/2010/main" val="393049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673" y="274638"/>
            <a:ext cx="7730018" cy="791343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da-DK" dirty="0" err="1"/>
              <a:t>Laokoongruppen</a:t>
            </a:r>
            <a:endParaRPr lang="da-DK" dirty="0"/>
          </a:p>
        </p:txBody>
      </p:sp>
      <p:pic>
        <p:nvPicPr>
          <p:cNvPr id="4" name="Billede 3" descr="800px-Laokoon-Gruppe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84" y="1273095"/>
            <a:ext cx="7219734" cy="54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7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9351" y="274638"/>
            <a:ext cx="7391067" cy="516932"/>
          </a:xfrm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da-DK" dirty="0"/>
              <a:t>Hercules Farnese</a:t>
            </a:r>
          </a:p>
        </p:txBody>
      </p:sp>
      <p:pic>
        <p:nvPicPr>
          <p:cNvPr id="5" name="Herakles_Farnese_MAN_Napoli_Inv6001_n01.jpg" descr="Herakles_Farnese_MAN_Napoli_Inv6001_n01.jpg">
            <a:extLst>
              <a:ext uri="{FF2B5EF4-FFF2-40B4-BE49-F238E27FC236}">
                <a16:creationId xmlns:a16="http://schemas.microsoft.com/office/drawing/2014/main" id="{11945AA0-CBED-9A48-BB90-085A89CA3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51" y="914400"/>
            <a:ext cx="3333953" cy="5834418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6" name="Billede 5" descr="Et billede, der indeholder bygning, skulptur, atlas, sten&#10;&#10;Automatisk genereret beskrivelse">
            <a:extLst>
              <a:ext uri="{FF2B5EF4-FFF2-40B4-BE49-F238E27FC236}">
                <a16:creationId xmlns:a16="http://schemas.microsoft.com/office/drawing/2014/main" id="{87CC52CC-B63E-2A43-8A87-99F1FF0E5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93" y="2077575"/>
            <a:ext cx="4602139" cy="30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5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615" y="274638"/>
            <a:ext cx="7775377" cy="768663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da-DK" dirty="0"/>
              <a:t>Afrodite </a:t>
            </a:r>
            <a:r>
              <a:rPr lang="da-DK" dirty="0" err="1"/>
              <a:t>Kallipygos</a:t>
            </a:r>
            <a:endParaRPr lang="da-DK" dirty="0"/>
          </a:p>
        </p:txBody>
      </p:sp>
      <p:pic>
        <p:nvPicPr>
          <p:cNvPr id="5" name="Billede 4" descr="aphro-1428D77C62C312B8C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03" y="1156703"/>
            <a:ext cx="5533743" cy="566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6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615" y="274638"/>
            <a:ext cx="7934132" cy="689280"/>
          </a:xfrm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da-DK" dirty="0"/>
              <a:t>Fordrukken gammel kone</a:t>
            </a:r>
          </a:p>
        </p:txBody>
      </p:sp>
      <p:pic>
        <p:nvPicPr>
          <p:cNvPr id="4" name="Billede 3" descr="800px-Old_drunkard_Glyptothek_Munich_437_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5" y="963918"/>
            <a:ext cx="3610463" cy="5894081"/>
          </a:xfrm>
          <a:prstGeom prst="rect">
            <a:avLst/>
          </a:prstGeom>
        </p:spPr>
      </p:pic>
      <p:pic>
        <p:nvPicPr>
          <p:cNvPr id="5" name="Billede 4" descr="img-813574f8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41" y="1054640"/>
            <a:ext cx="4286605" cy="57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719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7629</TotalTime>
  <Words>168</Words>
  <Application>Microsoft Macintosh PowerPoint</Application>
  <PresentationFormat>Skærmshow (4:3)</PresentationFormat>
  <Paragraphs>18</Paragraphs>
  <Slides>6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Kontortema</vt:lpstr>
      <vt:lpstr>Hellenistisk tid</vt:lpstr>
      <vt:lpstr>Opgave</vt:lpstr>
      <vt:lpstr>Laokoongruppen</vt:lpstr>
      <vt:lpstr>Hercules Farnese</vt:lpstr>
      <vt:lpstr>Afrodite Kallipygos</vt:lpstr>
      <vt:lpstr>Fordrukken gammel kone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Hellenistisk stil</dc:title>
  <dc:creator>sg-lærer</dc:creator>
  <cp:lastModifiedBy>Esben Harboe Odgaard</cp:lastModifiedBy>
  <cp:revision>30</cp:revision>
  <dcterms:created xsi:type="dcterms:W3CDTF">2018-04-06T06:16:10Z</dcterms:created>
  <dcterms:modified xsi:type="dcterms:W3CDTF">2026-02-17T10:26:34Z</dcterms:modified>
</cp:coreProperties>
</file>