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0"/>
    <p:restoredTop sz="94648"/>
  </p:normalViewPr>
  <p:slideViewPr>
    <p:cSldViewPr snapToGrid="0">
      <p:cViewPr varScale="1">
        <p:scale>
          <a:sx n="116" d="100"/>
          <a:sy n="116" d="100"/>
        </p:scale>
        <p:origin x="21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06391E-0EA9-27FD-9BE2-D51BACE053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751B2D6-EE52-2402-2464-3E14A4AB2A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21C6A6E-BF48-FF03-6FF9-0FF9A80CE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2938A-33A3-4F45-B1C3-CEB2262BA604}" type="datetimeFigureOut">
              <a:rPr lang="da-DK" smtClean="0"/>
              <a:t>24.02.2023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04B3205-1012-B5B7-C01D-2FBBC4F37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8537771-515F-F3B6-8DEA-282675D2D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21C6F-AFD2-E947-B05E-FADE7FEF71F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86571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E79354-BA79-BB47-7393-F0C047B40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13C8A773-A231-F3D7-8A56-313A07E36E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310230D-446D-9409-6D17-332B25E10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2938A-33A3-4F45-B1C3-CEB2262BA604}" type="datetimeFigureOut">
              <a:rPr lang="da-DK" smtClean="0"/>
              <a:t>24.02.2023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C777299-1F43-40B3-D08D-730570719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C729298-4668-8824-7BD9-9BCC89D99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21C6F-AFD2-E947-B05E-FADE7FEF71F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71165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AFDF4C2A-411A-197C-6FE1-2903110B72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D7D3B118-4DF6-4E6B-48A1-7FC3B6877C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2954DDD-83DE-4C94-ACF9-1C960E336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2938A-33A3-4F45-B1C3-CEB2262BA604}" type="datetimeFigureOut">
              <a:rPr lang="da-DK" smtClean="0"/>
              <a:t>24.02.2023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CF8DFAC-1ABC-BD66-2A0F-01EDF1B3D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1D09445-FFE1-BC57-D181-048BCD326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21C6F-AFD2-E947-B05E-FADE7FEF71F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67659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2BC097-E5FE-58D8-8857-BBE100425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51ACC2E-C308-7348-694D-E26D93849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6653718-E034-2A6C-A817-61DC3A51D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2938A-33A3-4F45-B1C3-CEB2262BA604}" type="datetimeFigureOut">
              <a:rPr lang="da-DK" smtClean="0"/>
              <a:t>24.02.2023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74021A4-DF6B-DE48-CB89-BC84A3CCB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9DC40F5-73BF-BD41-5A14-68DF85CC5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21C6F-AFD2-E947-B05E-FADE7FEF71F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15948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6B6D28-341C-0EF9-03B7-F39526FBA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9159F23-F1CF-DA74-C84A-815F0465D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D272E26-2E6A-405E-745E-A093696AB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2938A-33A3-4F45-B1C3-CEB2262BA604}" type="datetimeFigureOut">
              <a:rPr lang="da-DK" smtClean="0"/>
              <a:t>24.02.2023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8F61183-72F7-9BE0-D014-CBCC5AB80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00EA889-0F0D-5053-0305-C9469121E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21C6F-AFD2-E947-B05E-FADE7FEF71F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35102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1842CB-7AB6-9CA5-2BF6-8EFE50E76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4822A36-5DDD-4E2A-7B4F-D31E6371E2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70C12C3-6E25-AC8C-9F61-DA6CA946C4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57DBA47-AC8D-563E-4989-59EC60FA2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2938A-33A3-4F45-B1C3-CEB2262BA604}" type="datetimeFigureOut">
              <a:rPr lang="da-DK" smtClean="0"/>
              <a:t>24.02.2023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D8B9857-945C-C578-2E84-549F58AA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39DEF23-109B-2A9A-0062-DD9C1BB6F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21C6F-AFD2-E947-B05E-FADE7FEF71F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11141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8B7FDF-C4F6-B9DE-F48B-9DD42F944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B449232-407E-C8CA-60E3-4FD84DF9A3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92518CB6-1DA2-F428-67E5-B5A52CF1D9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BD3BB554-96D0-CD4C-63D9-C917116DE2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36DA7556-6DDB-FBAE-1B73-AF6F4831CD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383AE83C-8835-12DD-357B-32B5FCF20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2938A-33A3-4F45-B1C3-CEB2262BA604}" type="datetimeFigureOut">
              <a:rPr lang="da-DK" smtClean="0"/>
              <a:t>24.02.2023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C6E50B37-99EE-4BA1-D0A8-83BB77AFA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8811C6A7-9A5D-967E-79A9-2CE5E8882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21C6F-AFD2-E947-B05E-FADE7FEF71F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0534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6BC760-607C-913B-98C3-1FF929521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18FC368-50F7-DBA2-9E70-A3E00A483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2938A-33A3-4F45-B1C3-CEB2262BA604}" type="datetimeFigureOut">
              <a:rPr lang="da-DK" smtClean="0"/>
              <a:t>24.02.2023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6A3A1DB-2834-A55B-4D4B-46CD20DE2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5AEFE9F2-F128-4502-B801-918B7FCBC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21C6F-AFD2-E947-B05E-FADE7FEF71F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3329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35CC9079-9C0D-6FB1-05D0-3E11B5232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2938A-33A3-4F45-B1C3-CEB2262BA604}" type="datetimeFigureOut">
              <a:rPr lang="da-DK" smtClean="0"/>
              <a:t>24.02.2023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D7427FB1-F13B-B2E7-326D-2B109136D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227FDCD-B182-6E37-F85F-AB116E5DC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21C6F-AFD2-E947-B05E-FADE7FEF71F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2834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B2B7D9-F2CE-16D7-9392-63C20271C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2E26A51-6421-C539-46FB-63405EB12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32FB654-677E-9AC7-967B-D0FE9081A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D35D61C-3DAE-5256-3E98-643F52D9E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2938A-33A3-4F45-B1C3-CEB2262BA604}" type="datetimeFigureOut">
              <a:rPr lang="da-DK" smtClean="0"/>
              <a:t>24.02.2023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18B00FE-6BAD-87A2-3776-0B08859C5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26B84C5-A95F-3403-D50C-E14516B98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21C6F-AFD2-E947-B05E-FADE7FEF71F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1896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600417-CA56-1C61-50A3-DD0CEE823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C11F4939-AFD3-6EBC-2779-614426E979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9C70705-C703-DA40-F4C1-1676452D0A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BAA5455-4EF6-5B6A-4927-2654DC27E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2938A-33A3-4F45-B1C3-CEB2262BA604}" type="datetimeFigureOut">
              <a:rPr lang="da-DK" smtClean="0"/>
              <a:t>24.02.2023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4C12933-F8E8-2596-B828-FA8840B26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357A899-B29C-4185-F221-DA4226D23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21C6F-AFD2-E947-B05E-FADE7FEF71F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9767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18D79527-0982-9118-08D9-4E879C43A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80EA98B-D16B-2887-6C84-B78642E371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309807C-910E-E608-0C5E-E092F20325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2938A-33A3-4F45-B1C3-CEB2262BA604}" type="datetimeFigureOut">
              <a:rPr lang="da-DK" smtClean="0"/>
              <a:t>24.02.2023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CBA81FE-E351-6F73-17AF-C4E8E8148B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AB7CAFD-1C7D-76DC-EAF1-F693E148C5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21C6F-AFD2-E947-B05E-FADE7FEF71F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86329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9CF7A4-4337-A94E-EBEF-BE7066D641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err="1"/>
              <a:t>Polybs</a:t>
            </a:r>
            <a:r>
              <a:rPr lang="da-DK" dirty="0"/>
              <a:t> </a:t>
            </a:r>
            <a:r>
              <a:rPr lang="da-DK" dirty="0" err="1"/>
              <a:t>Anakyklosis</a:t>
            </a:r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3E747B5C-DF6C-1B1E-4409-37A8A52D28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Forfatningernes kredsløb</a:t>
            </a:r>
          </a:p>
        </p:txBody>
      </p:sp>
    </p:spTree>
    <p:extLst>
      <p:ext uri="{BB962C8B-B14F-4D97-AF65-F5344CB8AC3E}">
        <p14:creationId xmlns:p14="http://schemas.microsoft.com/office/powerpoint/2010/main" val="3989591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1F0316D-C1A2-7B7B-8B20-4E73E1503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err="1"/>
              <a:t>Polyb</a:t>
            </a:r>
            <a:r>
              <a:rPr lang="en-US" sz="4000" dirty="0"/>
              <a:t>(</a:t>
            </a:r>
            <a:r>
              <a:rPr lang="en-US" sz="4000" dirty="0" err="1"/>
              <a:t>ios</a:t>
            </a:r>
            <a:r>
              <a:rPr lang="en-US" sz="4000" dirty="0"/>
              <a:t>)</a:t>
            </a:r>
            <a:br>
              <a:rPr lang="en-US" sz="4000" dirty="0"/>
            </a:br>
            <a:r>
              <a:rPr lang="en-US" sz="4000" dirty="0"/>
              <a:t>ca. 180-120 </a:t>
            </a:r>
            <a:r>
              <a:rPr lang="en-US" sz="4000" dirty="0" err="1"/>
              <a:t>f.Kr</a:t>
            </a:r>
            <a:r>
              <a:rPr lang="en-US" sz="4000" dirty="0"/>
              <a:t>.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D464B5D-539B-BECE-5BED-7C6FC7D8DB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80" y="2405067"/>
            <a:ext cx="6002110" cy="3729034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 err="1">
                <a:effectLst/>
              </a:rPr>
              <a:t>Græsk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historiker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og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politiker</a:t>
            </a:r>
            <a:endParaRPr lang="en-US" sz="2000" dirty="0">
              <a:effectLst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 err="1">
                <a:effectLst/>
              </a:rPr>
              <a:t>Blev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ført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til</a:t>
            </a:r>
            <a:r>
              <a:rPr lang="en-US" sz="2000" dirty="0">
                <a:effectLst/>
              </a:rPr>
              <a:t> Rom </a:t>
            </a:r>
            <a:r>
              <a:rPr lang="en-US" sz="2000" dirty="0" err="1">
                <a:effectLst/>
              </a:rPr>
              <a:t>som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gidsel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efter</a:t>
            </a:r>
            <a:r>
              <a:rPr lang="en-US" sz="2000" dirty="0">
                <a:effectLst/>
              </a:rPr>
              <a:t> et </a:t>
            </a:r>
            <a:r>
              <a:rPr lang="en-US" sz="2000" dirty="0" err="1">
                <a:effectLst/>
              </a:rPr>
              <a:t>græsk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nederlag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til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romerne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i</a:t>
            </a:r>
            <a:r>
              <a:rPr lang="en-US" sz="2000" dirty="0">
                <a:effectLst/>
              </a:rPr>
              <a:t> 168 </a:t>
            </a:r>
            <a:r>
              <a:rPr lang="en-US" sz="2000" dirty="0" err="1">
                <a:effectLst/>
              </a:rPr>
              <a:t>f.Kr</a:t>
            </a:r>
            <a:r>
              <a:rPr lang="en-US" sz="2000" dirty="0">
                <a:effectLst/>
              </a:rPr>
              <a:t>.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 err="1">
                <a:effectLst/>
              </a:rPr>
              <a:t>Blev</a:t>
            </a:r>
            <a:r>
              <a:rPr lang="en-US" sz="2000" dirty="0">
                <a:effectLst/>
              </a:rPr>
              <a:t> vel </a:t>
            </a:r>
            <a:r>
              <a:rPr lang="en-US" sz="2000" dirty="0" err="1">
                <a:effectLst/>
              </a:rPr>
              <a:t>modtaget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og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godt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behandlet</a:t>
            </a:r>
            <a:r>
              <a:rPr lang="en-US" sz="2000" dirty="0">
                <a:effectLst/>
              </a:rPr>
              <a:t>, </a:t>
            </a:r>
            <a:r>
              <a:rPr lang="en-US" sz="2000" dirty="0" err="1">
                <a:effectLst/>
              </a:rPr>
              <a:t>især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af</a:t>
            </a:r>
            <a:r>
              <a:rPr lang="en-US" sz="2000" dirty="0">
                <a:effectLst/>
              </a:rPr>
              <a:t> den </a:t>
            </a:r>
            <a:r>
              <a:rPr lang="en-US" sz="2000" dirty="0" err="1">
                <a:effectLst/>
              </a:rPr>
              <a:t>romerske</a:t>
            </a:r>
            <a:r>
              <a:rPr lang="en-US" sz="2000" dirty="0">
                <a:effectLst/>
              </a:rPr>
              <a:t> general </a:t>
            </a:r>
            <a:r>
              <a:rPr lang="en-US" sz="2000" dirty="0" err="1">
                <a:effectLst/>
              </a:rPr>
              <a:t>og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statsmand</a:t>
            </a:r>
            <a:r>
              <a:rPr lang="en-US" sz="2000" dirty="0">
                <a:effectLst/>
              </a:rPr>
              <a:t> </a:t>
            </a:r>
            <a:r>
              <a:rPr lang="en-US" sz="2000" b="1" dirty="0">
                <a:effectLst/>
              </a:rPr>
              <a:t>Publius Cornelius Scipio Africanus Minor</a:t>
            </a:r>
            <a:r>
              <a:rPr lang="en-US" sz="2000" dirty="0">
                <a:effectLst/>
              </a:rPr>
              <a:t> (185-129 </a:t>
            </a:r>
            <a:r>
              <a:rPr lang="en-US" sz="2000" dirty="0" err="1">
                <a:effectLst/>
              </a:rPr>
              <a:t>f.Kr</a:t>
            </a:r>
            <a:r>
              <a:rPr lang="en-US" sz="2000" dirty="0">
                <a:effectLst/>
              </a:rPr>
              <a:t>.)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 err="1">
                <a:effectLst/>
              </a:rPr>
              <a:t>Blev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en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stor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beundrer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af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romerne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og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skrev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en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historiebog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på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græsk</a:t>
            </a:r>
            <a:r>
              <a:rPr lang="en-US" sz="2000" dirty="0">
                <a:effectLst/>
              </a:rPr>
              <a:t> om dem, </a:t>
            </a:r>
            <a:r>
              <a:rPr lang="en-US" sz="2000" dirty="0" err="1">
                <a:effectLst/>
              </a:rPr>
              <a:t>hvori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han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bl.a</a:t>
            </a:r>
            <a:r>
              <a:rPr lang="en-US" sz="2000" dirty="0">
                <a:effectLst/>
              </a:rPr>
              <a:t>. </a:t>
            </a:r>
            <a:r>
              <a:rPr lang="en-US" sz="2000" dirty="0" err="1">
                <a:effectLst/>
              </a:rPr>
              <a:t>kommer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ind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på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deres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forfatning</a:t>
            </a:r>
            <a:r>
              <a:rPr lang="en-US" sz="2000" dirty="0">
                <a:effectLst/>
              </a:rPr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AE74B3C0-F53D-0739-114C-86698EE006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964" r="1" b="24608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05463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BB3187-CA62-5B07-C449-439201A90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Arbejdsspørgsmål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5C7AC7C-C988-C0AC-1E9D-972ED572F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387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>
                <a:effectLst/>
                <a:latin typeface="Helvetica Neue" panose="02000503000000020004" pitchFamily="2" charset="0"/>
              </a:rPr>
              <a:t>Hvad er hoveddrivkræfterne i de forandringer i styreformer, </a:t>
            </a:r>
            <a:r>
              <a:rPr lang="da-DK" dirty="0" err="1">
                <a:effectLst/>
                <a:latin typeface="Helvetica Neue" panose="02000503000000020004" pitchFamily="2" charset="0"/>
              </a:rPr>
              <a:t>Polybs</a:t>
            </a:r>
            <a:r>
              <a:rPr lang="da-DK" dirty="0">
                <a:effectLst/>
                <a:latin typeface="Helvetica Neue" panose="02000503000000020004" pitchFamily="2" charset="0"/>
              </a:rPr>
              <a:t> tekst beretter om?</a:t>
            </a:r>
          </a:p>
          <a:p>
            <a:pPr lvl="1"/>
            <a:endParaRPr lang="da-DK" dirty="0">
              <a:effectLst/>
              <a:latin typeface="Helvetica Neue" panose="02000503000000020004" pitchFamily="2" charset="0"/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15372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</TotalTime>
  <Words>105</Words>
  <Application>Microsoft Macintosh PowerPoint</Application>
  <PresentationFormat>Widescreen</PresentationFormat>
  <Paragraphs>9</Paragraphs>
  <Slides>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Helvetica Neue</vt:lpstr>
      <vt:lpstr>Office-tema</vt:lpstr>
      <vt:lpstr>Polybs Anakyklosis</vt:lpstr>
      <vt:lpstr>Polyb(ios) ca. 180-120 f.Kr.</vt:lpstr>
      <vt:lpstr>Arbejdsspørgsmål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Polybs Anakyklosis</dc:title>
  <dc:creator>Esben Harboe Odgaard</dc:creator>
  <cp:lastModifiedBy>Esben Harboe Odgaard</cp:lastModifiedBy>
  <cp:revision>5</cp:revision>
  <dcterms:created xsi:type="dcterms:W3CDTF">2022-09-09T07:12:56Z</dcterms:created>
  <dcterms:modified xsi:type="dcterms:W3CDTF">2023-02-24T12:15:05Z</dcterms:modified>
</cp:coreProperties>
</file>