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9" r:id="rId3"/>
    <p:sldId id="274" r:id="rId4"/>
    <p:sldId id="261" r:id="rId5"/>
    <p:sldId id="275" r:id="rId6"/>
    <p:sldId id="276" r:id="rId7"/>
    <p:sldId id="260" r:id="rId8"/>
    <p:sldId id="273" r:id="rId9"/>
    <p:sldId id="278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BF1AB-1750-E34B-BD20-A34B77EEDF03}" type="datetimeFigureOut">
              <a:rPr lang="da-DK" smtClean="0"/>
              <a:t>24.02.2026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5D9A4-EC69-2741-AFFE-8EE6FEED4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28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34455"/>
            <a:ext cx="7772400" cy="1362075"/>
          </a:xfrm>
        </p:spPr>
        <p:txBody>
          <a:bodyPr anchor="t">
            <a:normAutofit/>
          </a:bodyPr>
          <a:lstStyle/>
          <a:p>
            <a:r>
              <a:rPr lang="da-DK" dirty="0"/>
              <a:t>Skulpturquiz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/>
          <a:p>
            <a:r>
              <a:rPr lang="da-DK" dirty="0"/>
              <a:t>Hvilken stilperiode er skulpturerne fra?</a:t>
            </a:r>
          </a:p>
        </p:txBody>
      </p:sp>
    </p:spTree>
    <p:extLst>
      <p:ext uri="{BB962C8B-B14F-4D97-AF65-F5344CB8AC3E}">
        <p14:creationId xmlns:p14="http://schemas.microsoft.com/office/powerpoint/2010/main" val="71247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nt">
            <a:extLst>
              <a:ext uri="{FF2B5EF4-FFF2-40B4-BE49-F238E27FC236}">
                <a16:creationId xmlns:a16="http://schemas.microsoft.com/office/drawing/2014/main" id="{3F5A3463-FABF-9ADC-3940-336FCBDA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0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Boxer_of_Quirinal_(Mys_from_Taranto)_-_Lateral_Vie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60" y="0"/>
            <a:ext cx="4559840" cy="6858000"/>
          </a:xfrm>
          <a:prstGeom prst="rect">
            <a:avLst/>
          </a:prstGeom>
        </p:spPr>
      </p:pic>
      <p:pic>
        <p:nvPicPr>
          <p:cNvPr id="4" name="Billede 3" descr="Púgil_Massimo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5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oma: Ancient Sculpture in Color', A New Colorful exhibition at the MET  (Photo Gallery)">
            <a:extLst>
              <a:ext uri="{FF2B5EF4-FFF2-40B4-BE49-F238E27FC236}">
                <a16:creationId xmlns:a16="http://schemas.microsoft.com/office/drawing/2014/main" id="{A0A626FD-59EC-6EF6-0A36-44B5E71A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28" y="0"/>
            <a:ext cx="513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500019D-6CBC-876E-8336-EF3DD69CB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778"/>
            <a:ext cx="5108222" cy="51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f1df8b02673c6e823afe089b3ea57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1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0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F9EB72A-779A-89E0-E0B9-BB35FF26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4" y="0"/>
            <a:ext cx="389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 descr="6f1df8b02673c6e823afe089b3ea57ab.jpg">
            <a:extLst>
              <a:ext uri="{FF2B5EF4-FFF2-40B4-BE49-F238E27FC236}">
                <a16:creationId xmlns:a16="http://schemas.microsoft.com/office/drawing/2014/main" id="{F22628B8-2A07-555D-AE2C-0CC44F1D5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95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3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03190A2-7B17-5A75-E74D-028A6EE2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438746C-ECBE-8432-DAA0-134EC9B6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1" y="0"/>
            <a:ext cx="4448039" cy="54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7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abd01cca0bc9bdda5e76fbf729b15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24" y="0"/>
            <a:ext cx="3893185" cy="68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0"/>
            <a:ext cx="442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8787098-5D08-166F-0E21-3C288CDD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77220"/>
      </p:ext>
    </p:extLst>
  </p:cSld>
  <p:clrMapOvr>
    <a:masterClrMapping/>
  </p:clrMapOvr>
</p:sld>
</file>

<file path=ppt/theme/theme1.xml><?xml version="1.0" encoding="utf-8"?>
<a:theme xmlns:a="http://schemas.openxmlformats.org/drawingml/2006/main" name=" So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Sort .thmx</Template>
  <TotalTime>506</TotalTime>
  <Words>7</Words>
  <Application>Microsoft Macintosh PowerPoint</Application>
  <PresentationFormat>Skærmshow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 Sort </vt:lpstr>
      <vt:lpstr>Skulpturquiz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sg-lærer</dc:creator>
  <cp:lastModifiedBy>Esben Harboe Odgaard</cp:lastModifiedBy>
  <cp:revision>16</cp:revision>
  <dcterms:created xsi:type="dcterms:W3CDTF">2018-04-09T07:26:00Z</dcterms:created>
  <dcterms:modified xsi:type="dcterms:W3CDTF">2026-02-24T09:45:29Z</dcterms:modified>
</cp:coreProperties>
</file>