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7" r:id="rId5"/>
    <p:sldId id="299" r:id="rId6"/>
    <p:sldId id="300" r:id="rId7"/>
    <p:sldId id="302" r:id="rId8"/>
    <p:sldId id="304" r:id="rId9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8"/>
    <p:restoredTop sz="94898" autoAdjust="0"/>
  </p:normalViewPr>
  <p:slideViewPr>
    <p:cSldViewPr snapToGrid="0" showGuides="1">
      <p:cViewPr varScale="1">
        <p:scale>
          <a:sx n="82" d="100"/>
          <a:sy n="82" d="100"/>
        </p:scale>
        <p:origin x="200" y="101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05B8E2A9-10C0-8E6A-BD52-C5CF6CA71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7A5359-3378-8AAE-BB00-0DEEC259B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a-DK" sz="1200"/>
            </a:lvl1pPr>
          </a:lstStyle>
          <a:p>
            <a:pPr rtl="0"/>
            <a:fld id="{97A06F7B-15E6-4600-995E-C2C91DD2A8B7}" type="datetime1">
              <a:rPr lang="da-DK" smtClean="0"/>
              <a:t>27.02.2026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F82904-B6A1-EE7E-3DCB-572C72AF3C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3C15A1-6F11-F421-EFF0-03FFDC218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a-DK" sz="1200"/>
            </a:lvl1pPr>
          </a:lstStyle>
          <a:p>
            <a:pPr rtl="0"/>
            <a:fld id="{D9981982-F750-4F8E-8605-47D27403B5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808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a-DK" sz="1200"/>
            </a:lvl1pPr>
          </a:lstStyle>
          <a:p>
            <a:pPr rtl="0"/>
            <a:fld id="{358DA97F-78D7-4A0A-8ABC-7A9AE3062712}" type="datetime1">
              <a:rPr lang="da-DK" smtClean="0"/>
              <a:t>27.02.2026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a-DK"/>
            </a:defPPr>
          </a:lstStyle>
          <a:p>
            <a:pPr rtl="0"/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sz="1200"/>
            </a:lvl1pPr>
          </a:lstStyle>
          <a:p>
            <a:pPr rtl="0"/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a-DK" sz="1200"/>
            </a:lvl1pPr>
          </a:lstStyle>
          <a:p>
            <a:pPr rtl="0"/>
            <a:fld id="{E22815FE-BC4D-474E-9AA3-6983BC3D87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rtlCol="0" anchor="b">
            <a:noAutofit/>
          </a:bodyPr>
          <a:lstStyle>
            <a:lvl1pPr algn="l">
              <a:defRPr lang="da-DK"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 rtlCol="0">
            <a:noAutofit/>
          </a:bodyPr>
          <a:lstStyle>
            <a:lvl1pPr marL="0" indent="0" algn="ctr">
              <a:buNone/>
              <a:defRPr lang="da-DK"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da-DK" sz="2000"/>
            </a:lvl2pPr>
            <a:lvl3pPr marL="914400" indent="0" algn="ctr">
              <a:buNone/>
              <a:defRPr lang="da-DK" sz="1800"/>
            </a:lvl3pPr>
            <a:lvl4pPr marL="1371600" indent="0" algn="ctr">
              <a:buNone/>
              <a:defRPr lang="da-DK" sz="1600"/>
            </a:lvl4pPr>
            <a:lvl5pPr marL="1828800" indent="0" algn="ctr">
              <a:buNone/>
              <a:defRPr lang="da-DK" sz="1600"/>
            </a:lvl5pPr>
            <a:lvl6pPr marL="2286000" indent="0" algn="ctr">
              <a:buNone/>
              <a:defRPr lang="da-DK" sz="1600"/>
            </a:lvl6pPr>
            <a:lvl7pPr marL="2743200" indent="0" algn="ctr">
              <a:buNone/>
              <a:defRPr lang="da-DK" sz="1600"/>
            </a:lvl7pPr>
            <a:lvl8pPr marL="3200400" indent="0" algn="ctr">
              <a:buNone/>
              <a:defRPr lang="da-DK" sz="1600"/>
            </a:lvl8pPr>
            <a:lvl9pPr marL="3657600" indent="0" algn="ctr">
              <a:buNone/>
              <a:defRPr lang="da-DK" sz="1600"/>
            </a:lvl9pPr>
          </a:lstStyle>
          <a:p>
            <a:pPr rtl="0"/>
            <a:r>
              <a:rPr lang="da-DK"/>
              <a:t>Klik for at redigere undertiteltypografien i masteren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3227832" cy="969264"/>
          </a:xfrm>
        </p:spPr>
        <p:txBody>
          <a:bodyPr rtlCol="0"/>
          <a:lstStyle>
            <a:lvl1pPr>
              <a:defRPr lang="da-DK" sz="28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20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billede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16936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916936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billede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358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358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billede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44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644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billede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132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32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3866404" y="52254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6655" y="5143104"/>
            <a:ext cx="3355345" cy="1252728"/>
          </a:xfrm>
        </p:spPr>
        <p:txBody>
          <a:bodyPr rtlCol="0" anchor="ctr"/>
          <a:lstStyle>
            <a:lvl1pPr marL="0" indent="0">
              <a:buNone/>
              <a:defRPr lang="da-DK"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344" y="36576"/>
            <a:ext cx="5294376" cy="969264"/>
          </a:xfrm>
        </p:spPr>
        <p:txBody>
          <a:bodyPr rtlCol="0"/>
          <a:lstStyle>
            <a:lvl1pPr>
              <a:lnSpc>
                <a:spcPct val="100000"/>
              </a:lnSpc>
              <a:defRPr lang="da-DK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22" name="Pladsholder til billede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FontTx/>
              <a:buNone/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392" y="740664"/>
            <a:ext cx="5157787" cy="466344"/>
          </a:xfrm>
        </p:spPr>
        <p:txBody>
          <a:bodyPr rtlCol="0" anchor="ctr"/>
          <a:lstStyle>
            <a:lvl1pPr marL="0" indent="0"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392" y="1417320"/>
            <a:ext cx="5157787" cy="2029968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da-DK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da-DK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da-DK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392" y="3941064"/>
            <a:ext cx="5183188" cy="466344"/>
          </a:xfrm>
        </p:spPr>
        <p:txBody>
          <a:bodyPr rtlCol="0" anchor="ctr"/>
          <a:lstStyle>
            <a:lvl1pPr marL="0" indent="0">
              <a:buNone/>
              <a:defRPr lang="da-DK"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392" y="4485555"/>
            <a:ext cx="5183188" cy="11978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da-DK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da-DK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da-DK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1673352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307592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512" y="3452264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23102" y="3086504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22" name="Pladsholder til tekst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5288457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4922697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4" name="Pladsholder til tekst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2155720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indhold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83336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35" name="Pladsholder til tekst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4856116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 b="0"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3983732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da-DK" sz="1800"/>
            </a:lvl1pPr>
            <a:lvl2pPr>
              <a:lnSpc>
                <a:spcPct val="100000"/>
              </a:lnSpc>
              <a:spcBef>
                <a:spcPts val="0"/>
              </a:spcBef>
              <a:defRPr lang="da-DK" sz="1600"/>
            </a:lvl2pPr>
            <a:lvl3pPr>
              <a:lnSpc>
                <a:spcPct val="100000"/>
              </a:lnSpc>
              <a:spcBef>
                <a:spcPts val="0"/>
              </a:spcBef>
              <a:defRPr lang="da-DK" sz="1400"/>
            </a:lvl3pPr>
            <a:lvl4pPr>
              <a:lnSpc>
                <a:spcPct val="100000"/>
              </a:lnSpc>
              <a:spcBef>
                <a:spcPts val="0"/>
              </a:spcBef>
              <a:defRPr lang="da-DK" sz="1200"/>
            </a:lvl4pPr>
            <a:lvl5pPr>
              <a:lnSpc>
                <a:spcPct val="100000"/>
              </a:lnSpc>
              <a:spcBef>
                <a:spcPts val="0"/>
              </a:spcBef>
              <a:defRPr lang="da-DK" sz="1200"/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27" name="Pladsholder til slidenummer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6" name="Pladsholder til sidefod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25" name="Pladsholder til dato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3872" y="4389120"/>
            <a:ext cx="4709160" cy="1645920"/>
          </a:xfrm>
        </p:spPr>
        <p:txBody>
          <a:bodyPr rtlCol="0"/>
          <a:lstStyle>
            <a:lvl1pPr algn="ctr">
              <a:defRPr lang="da-DK"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130552"/>
            <a:ext cx="8165592" cy="17556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da-DK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</a:lstStyle>
          <a:p>
            <a:pPr algn="ctr" rtl="0"/>
            <a:endParaRPr lang="da-DK" dirty="0"/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583775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546079" y="5220132"/>
            <a:ext cx="164592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544" y="731520"/>
            <a:ext cx="5952744" cy="1645920"/>
          </a:xfrm>
        </p:spPr>
        <p:txBody>
          <a:bodyPr rtlCol="0"/>
          <a:lstStyle>
            <a:lvl1pPr algn="l">
              <a:defRPr lang="da-DK" sz="6000"/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da-DK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5545" y="319125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da-DK" sz="2400" baseline="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782" y="4498848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da-DK" sz="2400" baseline="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4782" y="579729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da-DK" sz="2400" baseline="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544" y="0"/>
            <a:ext cx="4370832" cy="2194560"/>
          </a:xfrm>
        </p:spPr>
        <p:txBody>
          <a:bodyPr rtlCol="0"/>
          <a:lstStyle>
            <a:lvl1pPr algn="l">
              <a:defRPr lang="da-DK" sz="4400"/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85" y="2212849"/>
            <a:ext cx="7335814" cy="4645152"/>
          </a:xfrm>
        </p:spPr>
        <p:txBody>
          <a:bodyPr rtlCol="0"/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/>
          <a:lstStyle>
            <a:lvl1pPr marL="0" indent="0">
              <a:buNone/>
              <a:defRPr lang="da-DK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rtlCol="0" anchor="ctr"/>
          <a:lstStyle>
            <a:lvl1pPr>
              <a:defRPr lang="da-DK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5102352"/>
            <a:ext cx="2889504" cy="365760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800">
                <a:solidFill>
                  <a:schemeClr val="accent1"/>
                </a:solidFill>
              </a:defRPr>
            </a:lvl1pPr>
            <a:lvl2pPr marL="457200" indent="0">
              <a:buNone/>
              <a:defRPr lang="da-DK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a-DK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a-DK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med billed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 rtlCol="0"/>
          <a:lstStyle>
            <a:lvl1pPr>
              <a:defRPr lang="da-DK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898648"/>
            <a:ext cx="4370832" cy="202996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da-DK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da-DK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4562856"/>
          </a:xfrm>
        </p:spPr>
        <p:txBody>
          <a:bodyPr rtlCol="0"/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3236976" cy="996696"/>
          </a:xfrm>
        </p:spPr>
        <p:txBody>
          <a:bodyPr rtlCol="0"/>
          <a:lstStyle>
            <a:lvl1pPr>
              <a:defRPr lang="da-DK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44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8309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280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93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5844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309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0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billede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Pladsholder til billede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6" name="Pladsholder til billede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4403636" y="929468"/>
            <a:ext cx="779823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 rtlCol="0"/>
          <a:lstStyle>
            <a:lvl1pPr algn="ctr"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24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billede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5" name="Pladsholder til tekst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78408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billede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53036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billede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839320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3" name="Pladsholder til tekst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billede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732125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8" name="Pladsholder til billede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8" name="Pladsholder til tekst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718409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4" name="Pladsholder til tekst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billede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5329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0" name="Pladsholder til billede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da-DK" sz="12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Pladsholder til tekst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613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tekst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a-DK"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lang="da-DK" sz="2000" b="1"/>
            </a:lvl2pPr>
            <a:lvl3pPr marL="914400" indent="0">
              <a:buNone/>
              <a:defRPr lang="da-DK" sz="1800" b="1"/>
            </a:lvl3pPr>
            <a:lvl4pPr marL="1371600" indent="0">
              <a:buNone/>
              <a:defRPr lang="da-DK" sz="1600" b="1"/>
            </a:lvl4pPr>
            <a:lvl5pPr marL="1828800" indent="0">
              <a:buNone/>
              <a:defRPr lang="da-DK" sz="1600" b="1"/>
            </a:lvl5pPr>
            <a:lvl6pPr marL="2286000" indent="0">
              <a:buNone/>
              <a:defRPr lang="da-DK" sz="1600" b="1"/>
            </a:lvl6pPr>
            <a:lvl7pPr marL="2743200" indent="0">
              <a:buNone/>
              <a:defRPr lang="da-DK" sz="1600" b="1"/>
            </a:lvl7pPr>
            <a:lvl8pPr marL="3200400" indent="0">
              <a:buNone/>
              <a:defRPr lang="da-DK" sz="1600" b="1"/>
            </a:lvl8pPr>
            <a:lvl9pPr marL="3657600" indent="0">
              <a:buNone/>
              <a:defRPr lang="da-DK"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accent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rtlCol="0" anchor="b"/>
          <a:lstStyle>
            <a:lvl1pPr>
              <a:lnSpc>
                <a:spcPct val="100000"/>
              </a:lnSpc>
              <a:defRPr lang="da-DK" sz="5400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19" name="Undertitel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 algn="l">
              <a:buNone/>
              <a:defRPr lang="da-DK"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da-DK" sz="2000"/>
            </a:lvl2pPr>
            <a:lvl3pPr marL="914400" indent="0" algn="ctr">
              <a:buNone/>
              <a:defRPr lang="da-DK" sz="1800"/>
            </a:lvl3pPr>
            <a:lvl4pPr marL="1371600" indent="0" algn="ctr">
              <a:buNone/>
              <a:defRPr lang="da-DK" sz="1600"/>
            </a:lvl4pPr>
            <a:lvl5pPr marL="1828800" indent="0" algn="ctr">
              <a:buNone/>
              <a:defRPr lang="da-DK" sz="1600"/>
            </a:lvl5pPr>
            <a:lvl6pPr marL="2286000" indent="0" algn="ctr">
              <a:buNone/>
              <a:defRPr lang="da-DK" sz="1600"/>
            </a:lvl6pPr>
            <a:lvl7pPr marL="2743200" indent="0" algn="ctr">
              <a:buNone/>
              <a:defRPr lang="da-DK" sz="1600"/>
            </a:lvl7pPr>
            <a:lvl8pPr marL="3200400" indent="0" algn="ctr">
              <a:buNone/>
              <a:defRPr lang="da-DK" sz="1600"/>
            </a:lvl8pPr>
            <a:lvl9pPr marL="3657600" indent="0" algn="ctr">
              <a:buNone/>
              <a:defRPr lang="da-DK" sz="1600"/>
            </a:lvl9pPr>
          </a:lstStyle>
          <a:p>
            <a:pPr rtl="0"/>
            <a:r>
              <a:rPr lang="da-DK"/>
              <a:t>Klik for at redigere undertiteltypografien i masteren</a:t>
            </a:r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da-DK" sz="18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 rtl="0"/>
            <a:r>
              <a:rPr lang="da-DK"/>
              <a:t>titel på præsentation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</p:cNvCxnSpPr>
          <p:nvPr userDrawn="1"/>
        </p:nvCxnSpPr>
        <p:spPr>
          <a:xfrm>
            <a:off x="3223647" y="5495544"/>
            <a:ext cx="89683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 stykker ind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dsholder til billede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da-DK" sz="1800"/>
            </a:lvl1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 rtlCol="0"/>
          <a:lstStyle>
            <a:lvl1pPr algn="ctr">
              <a:defRPr lang="da-DK"/>
            </a:lvl1pPr>
          </a:lstStyle>
          <a:p>
            <a:pPr rt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483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da-DK"/>
            </a:defPPr>
          </a:lstStyle>
          <a:p>
            <a:pPr rtl="0"/>
            <a:fld id="{84D792B7-0397-C047-AE12-1A03F7E3D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474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474" y="1279472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483" y="1278001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indhold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3483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34474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34474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3483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indhold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207008" y="5788152"/>
            <a:ext cx="3858768" cy="532461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1800"/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tekst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7008" y="5266944"/>
            <a:ext cx="3858768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a-DK" sz="2400">
                <a:latin typeface="+mj-lt"/>
              </a:defRPr>
            </a:lvl1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4" name="Pladsholder til tekst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5" name="Pladsholder til tekst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6" name="Pladsholder til tekst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7" name="Pladsholder til tekst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  <p:sp>
        <p:nvSpPr>
          <p:cNvPr id="48" name="Pladsholder til tekst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da-DK" sz="1600">
                <a:latin typeface="+mj-lt"/>
              </a:defRPr>
            </a:lvl1pPr>
          </a:lstStyle>
          <a:p>
            <a:pPr lvl="0" rtl="0"/>
            <a:r>
              <a:rPr lang="da-DK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a-DK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da-DK"/>
              <a:t>20XX</a:t>
            </a:r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a-DK"/>
            </a:defPPr>
          </a:lstStyle>
          <a:p>
            <a:pPr rtl="0"/>
            <a:r>
              <a:rPr lang="da-DK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a-DK"/>
            </a:def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a-DK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fld id="{84D792B7-0397-C047-AE12-1A03F7E3DC83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3" name="Pladsholder til sidefod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a-DK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da-DK"/>
              <a:t>titel på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a-DK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da-DK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6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a-D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07044-E021-3DAF-11EF-F1BBA426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355AD3-715D-6986-40B1-F62E3EDD6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Opgave: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Én fra hvert bord har sin computer åben med det første af de efterfølgende slides på fuld skærm, mens de andre har lukkede computere.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Kig grundigt på citatet og snak så om det i gruppen. Man kan sige hvad man vil, men det skal relatere sig til citatet (naturligvis). Husk at lytte til hinanden og følg op på, hvad de andre har sagt.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Når Esben siger til, må man åbne sin computer og skrive noter, hvis man har behov for dét.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Gå videre til det næste slide og gentag punkt 2 og 3.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33512C-626A-EE66-4A76-450E06E8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735970-417A-2DBA-E10D-397B858A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6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2222D-0E46-56E3-0735-902022F3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”Man kan ikke bade </a:t>
            </a:r>
            <a:r>
              <a:rPr lang="da-DK" dirty="0">
                <a:solidFill>
                  <a:schemeClr val="accent4"/>
                </a:solidFill>
              </a:rPr>
              <a:t>to gange </a:t>
            </a:r>
            <a:br>
              <a:rPr lang="da-DK" dirty="0">
                <a:solidFill>
                  <a:schemeClr val="accent4"/>
                </a:solidFill>
              </a:rPr>
            </a:br>
            <a:r>
              <a:rPr lang="da-DK" dirty="0"/>
              <a:t>i </a:t>
            </a:r>
            <a:r>
              <a:rPr lang="da-DK" dirty="0">
                <a:solidFill>
                  <a:schemeClr val="accent4"/>
                </a:solidFill>
              </a:rPr>
              <a:t>den samme flod</a:t>
            </a:r>
            <a:r>
              <a:rPr lang="da-DK" dirty="0"/>
              <a:t>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ECA5A88-46DB-37E4-3B35-A9E609FC5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3005328" cy="402336"/>
          </a:xfrm>
        </p:spPr>
        <p:txBody>
          <a:bodyPr/>
          <a:lstStyle/>
          <a:p>
            <a:r>
              <a:rPr lang="da-DK" dirty="0"/>
              <a:t>Heraklit fra Efesos, ca. 500 f.Kr.</a:t>
            </a:r>
          </a:p>
        </p:txBody>
      </p:sp>
      <p:pic>
        <p:nvPicPr>
          <p:cNvPr id="9" name="Pladsholder til billede 8" descr="Et billede, der indeholder tegning, person, skitse, maleri&#10;&#10;AI-genereret indhold kan være ukorrekt.">
            <a:extLst>
              <a:ext uri="{FF2B5EF4-FFF2-40B4-BE49-F238E27FC236}">
                <a16:creationId xmlns:a16="http://schemas.microsoft.com/office/drawing/2014/main" id="{0123E23F-1FF3-E1D7-326D-15BF0B34A9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42" r="13042"/>
          <a:stretch>
            <a:fillRect/>
          </a:stretch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42B0D69-C451-E0E7-18F0-534FA175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pPr rtl="0"/>
              <a:t>2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AE875E9-C473-6A9C-093D-8DF2DBBB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9C75F79-A51B-E78D-1A34-112F50EE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00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A530B-E53D-F265-5B9F-6D13C689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”Mange </a:t>
            </a:r>
            <a:r>
              <a:rPr lang="da-DK" dirty="0">
                <a:solidFill>
                  <a:schemeClr val="accent4"/>
                </a:solidFill>
              </a:rPr>
              <a:t>ved meget</a:t>
            </a:r>
            <a:r>
              <a:rPr lang="da-DK" dirty="0"/>
              <a:t>, men er ikke</a:t>
            </a:r>
            <a:r>
              <a:rPr lang="da-DK" dirty="0">
                <a:solidFill>
                  <a:schemeClr val="accent4"/>
                </a:solidFill>
              </a:rPr>
              <a:t> vise</a:t>
            </a:r>
            <a:r>
              <a:rPr lang="da-DK" dirty="0"/>
              <a:t>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907F38E-22CD-3BE0-97C1-E9979AD90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Demokrit</a:t>
            </a:r>
            <a:r>
              <a:rPr lang="da-DK" dirty="0"/>
              <a:t>, ca. 460-370 f.Kr.</a:t>
            </a:r>
          </a:p>
        </p:txBody>
      </p:sp>
      <p:pic>
        <p:nvPicPr>
          <p:cNvPr id="9" name="Pladsholder til billede 8" descr="Et billede, der indeholder Ansigt, maleri, person, tegning&#10;&#10;AI-genereret indhold kan være ukorrekt.">
            <a:extLst>
              <a:ext uri="{FF2B5EF4-FFF2-40B4-BE49-F238E27FC236}">
                <a16:creationId xmlns:a16="http://schemas.microsoft.com/office/drawing/2014/main" id="{FE2966DF-856B-12AE-1B5C-1DDEB2FEE6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446" r="18446"/>
          <a:stretch>
            <a:fillRect/>
          </a:stretch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607458-E03C-7501-C8EE-76E33316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pPr rtl="0"/>
              <a:t>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0EB62F-73C4-4313-0894-B2C317F0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08BFE32-B92E-54E8-1A25-89793559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/>
              <a:t>20XX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4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C2ADE-CE73-FC12-BB02-EFB074EF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anchor="b">
            <a:normAutofit/>
          </a:bodyPr>
          <a:lstStyle/>
          <a:p>
            <a:r>
              <a:rPr lang="da-DK" dirty="0"/>
              <a:t>”Den der ejer </a:t>
            </a:r>
            <a:r>
              <a:rPr lang="da-DK" dirty="0">
                <a:solidFill>
                  <a:schemeClr val="accent4"/>
                </a:solidFill>
              </a:rPr>
              <a:t>mest</a:t>
            </a:r>
            <a:r>
              <a:rPr lang="da-DK" dirty="0"/>
              <a:t>, er den, der kan klare sig med </a:t>
            </a:r>
            <a:r>
              <a:rPr lang="da-DK" dirty="0">
                <a:solidFill>
                  <a:schemeClr val="accent4"/>
                </a:solidFill>
              </a:rPr>
              <a:t>mindst</a:t>
            </a:r>
            <a:r>
              <a:rPr lang="da-DK" dirty="0"/>
              <a:t>"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3488D8-E38E-64BD-BA5E-53EA3602A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</p:spPr>
        <p:txBody>
          <a:bodyPr>
            <a:normAutofit/>
          </a:bodyPr>
          <a:lstStyle/>
          <a:p>
            <a:r>
              <a:rPr lang="da-DK" dirty="0"/>
              <a:t>Diogenes, ca. 413-321 f.Kr.</a:t>
            </a:r>
          </a:p>
        </p:txBody>
      </p:sp>
      <p:pic>
        <p:nvPicPr>
          <p:cNvPr id="9" name="Pladsholder til billede 8" descr="Et billede, der indeholder maleri, person, tøj, kunst&#10;&#10;AI-genereret indhold kan være ukorrekt.">
            <a:extLst>
              <a:ext uri="{FF2B5EF4-FFF2-40B4-BE49-F238E27FC236}">
                <a16:creationId xmlns:a16="http://schemas.microsoft.com/office/drawing/2014/main" id="{B58C5E1F-0215-51AC-FF74-6E0240A0CE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259" r="35621" b="-5"/>
          <a:stretch>
            <a:fillRect/>
          </a:stretch>
        </p:blipFill>
        <p:spPr>
          <a:xfrm>
            <a:off x="8937714" y="1028362"/>
            <a:ext cx="2451100" cy="4800597"/>
          </a:xfrm>
          <a:noFill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02CE49-A635-D7A1-A5E6-429240F6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da-DK" smtClean="0"/>
              <a:pPr rtl="0"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C023AB-016F-318A-F77C-3729DD53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 anchor="ctr">
            <a:normAutofit/>
          </a:bodyPr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FC20B8-0B5E-A9E8-CF32-28CCB813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da-DK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86887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B4B4-0082-9E68-DA0E-53D7205C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”Selv hvis jeg har </a:t>
            </a:r>
            <a:r>
              <a:rPr lang="da-DK" sz="3600" dirty="0">
                <a:solidFill>
                  <a:schemeClr val="accent4"/>
                </a:solidFill>
              </a:rPr>
              <a:t>profetisk gave </a:t>
            </a:r>
            <a:r>
              <a:rPr lang="da-DK" sz="3600" dirty="0"/>
              <a:t>og kender alle </a:t>
            </a:r>
            <a:r>
              <a:rPr lang="da-DK" sz="3600" dirty="0">
                <a:solidFill>
                  <a:schemeClr val="accent4"/>
                </a:solidFill>
              </a:rPr>
              <a:t>hemmeligheder</a:t>
            </a:r>
            <a:r>
              <a:rPr lang="da-DK" sz="3600" dirty="0"/>
              <a:t> og ejer </a:t>
            </a:r>
            <a:br>
              <a:rPr lang="da-DK" sz="3600" dirty="0"/>
            </a:br>
            <a:r>
              <a:rPr lang="da-DK" sz="3600" dirty="0">
                <a:solidFill>
                  <a:schemeClr val="accent4"/>
                </a:solidFill>
              </a:rPr>
              <a:t>al kundskab</a:t>
            </a:r>
            <a:r>
              <a:rPr lang="da-DK" sz="3600" dirty="0"/>
              <a:t> og har </a:t>
            </a:r>
            <a:br>
              <a:rPr lang="da-DK" sz="3600" dirty="0"/>
            </a:br>
            <a:r>
              <a:rPr lang="da-DK" sz="3600" dirty="0">
                <a:solidFill>
                  <a:schemeClr val="accent4"/>
                </a:solidFill>
              </a:rPr>
              <a:t>al tro</a:t>
            </a:r>
            <a:r>
              <a:rPr lang="da-DK" sz="3600" dirty="0"/>
              <a:t>, så jeg kan flytte bjerge, men ikke har </a:t>
            </a:r>
            <a:r>
              <a:rPr lang="da-DK" sz="3600" dirty="0">
                <a:solidFill>
                  <a:schemeClr val="accent4"/>
                </a:solidFill>
              </a:rPr>
              <a:t>kærlighed</a:t>
            </a:r>
            <a:r>
              <a:rPr lang="da-DK" sz="3600" dirty="0"/>
              <a:t>, er jeg </a:t>
            </a:r>
            <a:r>
              <a:rPr lang="da-DK" sz="3600" dirty="0">
                <a:solidFill>
                  <a:schemeClr val="accent4"/>
                </a:solidFill>
              </a:rPr>
              <a:t>intet</a:t>
            </a:r>
            <a:r>
              <a:rPr lang="da-DK" sz="3600" dirty="0"/>
              <a:t>"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9723A2-41E1-3B3E-1D35-699C27D3D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Paulus, ca. 5-65 e.Kr.</a:t>
            </a:r>
          </a:p>
        </p:txBody>
      </p:sp>
      <p:pic>
        <p:nvPicPr>
          <p:cNvPr id="10" name="Pladsholder til billede 9" descr="Et billede, der indeholder tekst, maleri, tøj, bog&#10;&#10;AI-genereret indhold kan være ukorrekt.">
            <a:extLst>
              <a:ext uri="{FF2B5EF4-FFF2-40B4-BE49-F238E27FC236}">
                <a16:creationId xmlns:a16="http://schemas.microsoft.com/office/drawing/2014/main" id="{6C581061-CA82-5756-59A8-CFD725065D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79" r="4379"/>
          <a:stretch>
            <a:fillRect/>
          </a:stretch>
        </p:blipFill>
        <p:spPr/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A823D1-14A7-EBD2-385F-53C09977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da-DK" smtClean="0"/>
              <a:pPr rtl="0"/>
              <a:t>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2EF5E9-FB15-B9A0-15B4-6C0D0C7E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Filosofiske </a:t>
            </a:r>
            <a:r>
              <a:rPr lang="da-DK" dirty="0" err="1"/>
              <a:t>brainteasers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BDB072-87C9-7D2B-EA7D-787CAB79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a-DK"/>
              <a:t>20XX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676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860CDD84-3ABA-5149-AEF2-7DD803FEA8A5}" vid="{6781FEB2-B031-CA41-8A33-766B9D291E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9262BC-C013-4067-8A15-9DCD1281E34D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1af3243-3dd4-4a8d-8c0d-dd76da1f02a5"/>
    <ds:schemaRef ds:uri="http://purl.org/dc/terms/"/>
    <ds:schemaRef ds:uri="http://purl.org/dc/elements/1.1/"/>
    <ds:schemaRef ds:uri="http://schemas.openxmlformats.org/package/2006/metadata/core-properties"/>
    <ds:schemaRef ds:uri="230e9df3-be65-4c73-a93b-d1236ebd677e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AEB05A-1290-41EF-A3CD-520462C3F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B04EA5-0343-4579-A177-61682A6D2ED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795</TotalTime>
  <Words>241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Avenir Next LT Pro</vt:lpstr>
      <vt:lpstr>Calibri</vt:lpstr>
      <vt:lpstr>Felix Titling</vt:lpstr>
      <vt:lpstr>Gill Sans Nova Light</vt:lpstr>
      <vt:lpstr>Wingdings</vt:lpstr>
      <vt:lpstr>Office-tema</vt:lpstr>
      <vt:lpstr>Filosofiske brainteasers</vt:lpstr>
      <vt:lpstr>”Man kan ikke bade to gange  i den samme flod”</vt:lpstr>
      <vt:lpstr>”Mange ved meget, men er ikke vise”</vt:lpstr>
      <vt:lpstr>”Den der ejer mest, er den, der kan klare sig med mindst"</vt:lpstr>
      <vt:lpstr>”Selv hvis jeg har profetisk gave og kender alle hemmeligheder og ejer  al kundskab og har  al tro, så jeg kan flytte bjerge, men ikke har kærlighed, er jeg intet"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</cp:lastModifiedBy>
  <cp:revision>8</cp:revision>
  <dcterms:created xsi:type="dcterms:W3CDTF">2025-10-26T18:51:00Z</dcterms:created>
  <dcterms:modified xsi:type="dcterms:W3CDTF">2026-02-27T12:06:50Z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