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sldIdLst>
    <p:sldId id="306" r:id="rId2"/>
    <p:sldId id="307" r:id="rId3"/>
    <p:sldId id="308" r:id="rId4"/>
  </p:sldIdLst>
  <p:sldSz cx="12192000" cy="6858000"/>
  <p:notesSz cx="6858000" cy="9144000"/>
  <p:defaultTextStyle>
    <a:defPPr rtl="0">
      <a:defRPr lang="da-DK"/>
    </a:defPPr>
    <a:lvl1pPr marL="0" algn="l" defTabSz="914400" rtl="0" eaLnBrk="1" latinLnBrk="0" hangingPunct="1">
      <a:defRPr lang="da-DK" sz="1800" kern="1200">
        <a:solidFill>
          <a:schemeClr val="tx1"/>
        </a:solidFill>
        <a:latin typeface="+mn-lt"/>
        <a:ea typeface="+mn-ea"/>
        <a:cs typeface="+mn-cs"/>
      </a:defRPr>
    </a:lvl1pPr>
    <a:lvl2pPr marL="457200" algn="l" defTabSz="914400" rtl="0" eaLnBrk="1" latinLnBrk="0" hangingPunct="1">
      <a:defRPr lang="da-DK" sz="1800" kern="1200">
        <a:solidFill>
          <a:schemeClr val="tx1"/>
        </a:solidFill>
        <a:latin typeface="+mn-lt"/>
        <a:ea typeface="+mn-ea"/>
        <a:cs typeface="+mn-cs"/>
      </a:defRPr>
    </a:lvl2pPr>
    <a:lvl3pPr marL="914400" algn="l" defTabSz="914400" rtl="0" eaLnBrk="1" latinLnBrk="0" hangingPunct="1">
      <a:defRPr lang="da-DK" sz="1800" kern="1200">
        <a:solidFill>
          <a:schemeClr val="tx1"/>
        </a:solidFill>
        <a:latin typeface="+mn-lt"/>
        <a:ea typeface="+mn-ea"/>
        <a:cs typeface="+mn-cs"/>
      </a:defRPr>
    </a:lvl3pPr>
    <a:lvl4pPr marL="1371600" algn="l" defTabSz="914400" rtl="0" eaLnBrk="1" latinLnBrk="0" hangingPunct="1">
      <a:defRPr lang="da-DK" sz="1800" kern="1200">
        <a:solidFill>
          <a:schemeClr val="tx1"/>
        </a:solidFill>
        <a:latin typeface="+mn-lt"/>
        <a:ea typeface="+mn-ea"/>
        <a:cs typeface="+mn-cs"/>
      </a:defRPr>
    </a:lvl4pPr>
    <a:lvl5pPr marL="1828800" algn="l" defTabSz="914400" rtl="0" eaLnBrk="1" latinLnBrk="0" hangingPunct="1">
      <a:defRPr lang="da-DK" sz="1800" kern="1200">
        <a:solidFill>
          <a:schemeClr val="tx1"/>
        </a:solidFill>
        <a:latin typeface="+mn-lt"/>
        <a:ea typeface="+mn-ea"/>
        <a:cs typeface="+mn-cs"/>
      </a:defRPr>
    </a:lvl5pPr>
    <a:lvl6pPr marL="2286000" algn="l" defTabSz="914400" rtl="0" eaLnBrk="1" latinLnBrk="0" hangingPunct="1">
      <a:defRPr lang="da-DK" sz="1800" kern="1200">
        <a:solidFill>
          <a:schemeClr val="tx1"/>
        </a:solidFill>
        <a:latin typeface="+mn-lt"/>
        <a:ea typeface="+mn-ea"/>
        <a:cs typeface="+mn-cs"/>
      </a:defRPr>
    </a:lvl6pPr>
    <a:lvl7pPr marL="2743200" algn="l" defTabSz="914400" rtl="0" eaLnBrk="1" latinLnBrk="0" hangingPunct="1">
      <a:defRPr lang="da-DK" sz="1800" kern="1200">
        <a:solidFill>
          <a:schemeClr val="tx1"/>
        </a:solidFill>
        <a:latin typeface="+mn-lt"/>
        <a:ea typeface="+mn-ea"/>
        <a:cs typeface="+mn-cs"/>
      </a:defRPr>
    </a:lvl7pPr>
    <a:lvl8pPr marL="3200400" algn="l" defTabSz="914400" rtl="0" eaLnBrk="1" latinLnBrk="0" hangingPunct="1">
      <a:defRPr lang="da-DK" sz="1800" kern="1200">
        <a:solidFill>
          <a:schemeClr val="tx1"/>
        </a:solidFill>
        <a:latin typeface="+mn-lt"/>
        <a:ea typeface="+mn-ea"/>
        <a:cs typeface="+mn-cs"/>
      </a:defRPr>
    </a:lvl8pPr>
    <a:lvl9pPr marL="3657600" algn="l" defTabSz="914400" rtl="0" eaLnBrk="1" latinLnBrk="0" hangingPunct="1">
      <a:defRPr lang="da-DK"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62"/>
    <p:restoredTop sz="94694"/>
  </p:normalViewPr>
  <p:slideViewPr>
    <p:cSldViewPr snapToGrid="0">
      <p:cViewPr varScale="1">
        <p:scale>
          <a:sx n="83" d="100"/>
          <a:sy n="83" d="100"/>
        </p:scale>
        <p:origin x="232" y="10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elslide">
    <p:bg>
      <p:bgPr>
        <a:solidFill>
          <a:schemeClr val="accent2"/>
        </a:solidFill>
        <a:effectLst/>
      </p:bgPr>
    </p:bg>
    <p:spTree>
      <p:nvGrpSpPr>
        <p:cNvPr id="1" name=""/>
        <p:cNvGrpSpPr/>
        <p:nvPr/>
      </p:nvGrpSpPr>
      <p:grpSpPr>
        <a:xfrm>
          <a:off x="0" y="0"/>
          <a:ext cx="0" cy="0"/>
          <a:chOff x="0" y="0"/>
          <a:chExt cx="0" cy="0"/>
        </a:xfrm>
      </p:grpSpPr>
      <p:sp>
        <p:nvSpPr>
          <p:cNvPr id="20" name="Pladsholder til billede 19">
            <a:extLst>
              <a:ext uri="{FF2B5EF4-FFF2-40B4-BE49-F238E27FC236}">
                <a16:creationId xmlns:a16="http://schemas.microsoft.com/office/drawing/2014/main" id="{0177DF1D-D731-86FC-22F9-00221AD8C227}"/>
              </a:ext>
            </a:extLst>
          </p:cNvPr>
          <p:cNvSpPr>
            <a:spLocks noGrp="1"/>
          </p:cNvSpPr>
          <p:nvPr>
            <p:ph type="pic" sz="quarter" idx="10"/>
          </p:nvPr>
        </p:nvSpPr>
        <p:spPr>
          <a:xfrm>
            <a:off x="1289143" y="440217"/>
            <a:ext cx="9613711" cy="2327086"/>
          </a:xfrm>
          <a:ln w="15875">
            <a:solidFill>
              <a:schemeClr val="accent1"/>
            </a:solidFill>
          </a:ln>
        </p:spPr>
        <p:txBody>
          <a:bodyPr rtlCol="0" anchor="ctr">
            <a:noAutofit/>
          </a:bodyPr>
          <a:lstStyle>
            <a:lvl1pPr marL="0" indent="0" algn="ctr">
              <a:buNone/>
              <a:defRPr lang="da-DK">
                <a:solidFill>
                  <a:schemeClr val="accent1"/>
                </a:solidFill>
              </a:defRPr>
            </a:lvl1pPr>
          </a:lstStyle>
          <a:p>
            <a:pPr rtl="0"/>
            <a:r>
              <a:rPr lang="da-DK"/>
              <a:t>Klik på ikonet for at tilføje et billede</a:t>
            </a:r>
            <a:endParaRPr lang="da-DK" dirty="0"/>
          </a:p>
        </p:txBody>
      </p:sp>
      <p:sp>
        <p:nvSpPr>
          <p:cNvPr id="2" name="Titel 1">
            <a:extLst>
              <a:ext uri="{FF2B5EF4-FFF2-40B4-BE49-F238E27FC236}">
                <a16:creationId xmlns:a16="http://schemas.microsoft.com/office/drawing/2014/main" id="{C7A4FE67-D925-EFE3-2BA5-C28DA7C030D8}"/>
              </a:ext>
            </a:extLst>
          </p:cNvPr>
          <p:cNvSpPr>
            <a:spLocks noGrp="1"/>
          </p:cNvSpPr>
          <p:nvPr>
            <p:ph type="ctrTitle"/>
          </p:nvPr>
        </p:nvSpPr>
        <p:spPr>
          <a:xfrm>
            <a:off x="1143000" y="3236976"/>
            <a:ext cx="6867144" cy="2386584"/>
          </a:xfrm>
        </p:spPr>
        <p:txBody>
          <a:bodyPr rtlCol="0" anchor="b">
            <a:noAutofit/>
          </a:bodyPr>
          <a:lstStyle>
            <a:lvl1pPr algn="l">
              <a:defRPr lang="da-DK" sz="6600">
                <a:solidFill>
                  <a:schemeClr val="accent1"/>
                </a:solidFill>
              </a:defRPr>
            </a:lvl1pPr>
          </a:lstStyle>
          <a:p>
            <a:pPr rtl="0"/>
            <a:r>
              <a:rPr lang="da-DK"/>
              <a:t>Klik for at redigere titeltypografien i masteren</a:t>
            </a:r>
          </a:p>
        </p:txBody>
      </p:sp>
      <p:sp>
        <p:nvSpPr>
          <p:cNvPr id="3" name="Undertitel 2">
            <a:extLst>
              <a:ext uri="{FF2B5EF4-FFF2-40B4-BE49-F238E27FC236}">
                <a16:creationId xmlns:a16="http://schemas.microsoft.com/office/drawing/2014/main" id="{33D58524-513B-3FD2-4ED0-CB0CA3A3DF58}"/>
              </a:ext>
            </a:extLst>
          </p:cNvPr>
          <p:cNvSpPr>
            <a:spLocks noGrp="1"/>
          </p:cNvSpPr>
          <p:nvPr>
            <p:ph type="subTitle" idx="1"/>
          </p:nvPr>
        </p:nvSpPr>
        <p:spPr>
          <a:xfrm>
            <a:off x="6327648" y="5971032"/>
            <a:ext cx="3776472" cy="530352"/>
          </a:xfrm>
        </p:spPr>
        <p:txBody>
          <a:bodyPr rtlCol="0">
            <a:noAutofit/>
          </a:bodyPr>
          <a:lstStyle>
            <a:lvl1pPr marL="0" indent="0" algn="ctr">
              <a:buNone/>
              <a:defRPr lang="da-DK" sz="2000">
                <a:solidFill>
                  <a:schemeClr val="accent1"/>
                </a:solidFill>
                <a:latin typeface="Gill Sans Nova Light" panose="020B0302020104020203" pitchFamily="34" charset="0"/>
              </a:defRPr>
            </a:lvl1pPr>
            <a:lvl2pPr marL="457200" indent="0" algn="ctr">
              <a:buNone/>
              <a:defRPr lang="da-DK" sz="2000"/>
            </a:lvl2pPr>
            <a:lvl3pPr marL="914400" indent="0" algn="ctr">
              <a:buNone/>
              <a:defRPr lang="da-DK" sz="1800"/>
            </a:lvl3pPr>
            <a:lvl4pPr marL="1371600" indent="0" algn="ctr">
              <a:buNone/>
              <a:defRPr lang="da-DK" sz="1600"/>
            </a:lvl4pPr>
            <a:lvl5pPr marL="1828800" indent="0" algn="ctr">
              <a:buNone/>
              <a:defRPr lang="da-DK" sz="1600"/>
            </a:lvl5pPr>
            <a:lvl6pPr marL="2286000" indent="0" algn="ctr">
              <a:buNone/>
              <a:defRPr lang="da-DK" sz="1600"/>
            </a:lvl6pPr>
            <a:lvl7pPr marL="2743200" indent="0" algn="ctr">
              <a:buNone/>
              <a:defRPr lang="da-DK" sz="1600"/>
            </a:lvl7pPr>
            <a:lvl8pPr marL="3200400" indent="0" algn="ctr">
              <a:buNone/>
              <a:defRPr lang="da-DK" sz="1600"/>
            </a:lvl8pPr>
            <a:lvl9pPr marL="3657600" indent="0" algn="ctr">
              <a:buNone/>
              <a:defRPr lang="da-DK" sz="1600"/>
            </a:lvl9pPr>
          </a:lstStyle>
          <a:p>
            <a:pPr rtl="0"/>
            <a:r>
              <a:rPr lang="da-DK"/>
              <a:t>Klik for at redigere undertiteltypografien i masteren</a:t>
            </a:r>
          </a:p>
        </p:txBody>
      </p:sp>
      <p:cxnSp>
        <p:nvCxnSpPr>
          <p:cNvPr id="8" name="Lige forbindelse 7">
            <a:extLst>
              <a:ext uri="{FF2B5EF4-FFF2-40B4-BE49-F238E27FC236}">
                <a16:creationId xmlns:a16="http://schemas.microsoft.com/office/drawing/2014/main" id="{AAA2A54F-058C-EF24-C892-91614AF2D7E8}"/>
              </a:ext>
            </a:extLst>
          </p:cNvPr>
          <p:cNvCxnSpPr>
            <a:cxnSpLocks/>
          </p:cNvCxnSpPr>
          <p:nvPr/>
        </p:nvCxnSpPr>
        <p:spPr>
          <a:xfrm flipV="1">
            <a:off x="398367" y="0"/>
            <a:ext cx="0" cy="68580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Lige forbindelse 9">
            <a:extLst>
              <a:ext uri="{FF2B5EF4-FFF2-40B4-BE49-F238E27FC236}">
                <a16:creationId xmlns:a16="http://schemas.microsoft.com/office/drawing/2014/main" id="{1A313A15-57C2-5BD9-DE2B-442792010C50}"/>
              </a:ext>
            </a:extLst>
          </p:cNvPr>
          <p:cNvCxnSpPr>
            <a:cxnSpLocks/>
          </p:cNvCxnSpPr>
          <p:nvPr/>
        </p:nvCxnSpPr>
        <p:spPr>
          <a:xfrm flipV="1">
            <a:off x="11793633" y="0"/>
            <a:ext cx="0" cy="68580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Lige forbindelse 11">
            <a:extLst>
              <a:ext uri="{FF2B5EF4-FFF2-40B4-BE49-F238E27FC236}">
                <a16:creationId xmlns:a16="http://schemas.microsoft.com/office/drawing/2014/main" id="{09D750DB-651A-3C95-E822-712897C2D5A4}"/>
              </a:ext>
            </a:extLst>
          </p:cNvPr>
          <p:cNvCxnSpPr>
            <a:cxnSpLocks/>
          </p:cNvCxnSpPr>
          <p:nvPr/>
        </p:nvCxnSpPr>
        <p:spPr>
          <a:xfrm>
            <a:off x="398366" y="3226467"/>
            <a:ext cx="11395267" cy="443"/>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Lige forbindelse 13">
            <a:extLst>
              <a:ext uri="{FF2B5EF4-FFF2-40B4-BE49-F238E27FC236}">
                <a16:creationId xmlns:a16="http://schemas.microsoft.com/office/drawing/2014/main" id="{6136281F-EE75-A92A-B85E-00B02B5C0B67}"/>
              </a:ext>
            </a:extLst>
          </p:cNvPr>
          <p:cNvCxnSpPr>
            <a:cxnSpLocks/>
          </p:cNvCxnSpPr>
          <p:nvPr/>
        </p:nvCxnSpPr>
        <p:spPr>
          <a:xfrm>
            <a:off x="-11430" y="6165891"/>
            <a:ext cx="6339792"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Lige forbindelse 15">
            <a:extLst>
              <a:ext uri="{FF2B5EF4-FFF2-40B4-BE49-F238E27FC236}">
                <a16:creationId xmlns:a16="http://schemas.microsoft.com/office/drawing/2014/main" id="{F5B98AA9-64E2-C5F9-3E90-D02F312EDC52}"/>
              </a:ext>
            </a:extLst>
          </p:cNvPr>
          <p:cNvCxnSpPr>
            <a:cxnSpLocks/>
          </p:cNvCxnSpPr>
          <p:nvPr/>
        </p:nvCxnSpPr>
        <p:spPr>
          <a:xfrm>
            <a:off x="10103564" y="6165891"/>
            <a:ext cx="208843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3465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dslinje">
    <p:bg>
      <p:bgPr>
        <a:solidFill>
          <a:schemeClr val="tx2"/>
        </a:solidFill>
        <a:effectLst/>
      </p:bgPr>
    </p:bg>
    <p:spTree>
      <p:nvGrpSpPr>
        <p:cNvPr id="1" name=""/>
        <p:cNvGrpSpPr/>
        <p:nvPr/>
      </p:nvGrpSpPr>
      <p:grpSpPr>
        <a:xfrm>
          <a:off x="0" y="0"/>
          <a:ext cx="0" cy="0"/>
          <a:chOff x="0" y="0"/>
          <a:chExt cx="0" cy="0"/>
        </a:xfrm>
      </p:grpSpPr>
      <p:cxnSp>
        <p:nvCxnSpPr>
          <p:cNvPr id="7" name="Lige forbindelse 6">
            <a:extLst>
              <a:ext uri="{FF2B5EF4-FFF2-40B4-BE49-F238E27FC236}">
                <a16:creationId xmlns:a16="http://schemas.microsoft.com/office/drawing/2014/main" id="{2FEDE488-304D-8F7B-7181-CB5794855926}"/>
              </a:ext>
            </a:extLst>
          </p:cNvPr>
          <p:cNvCxnSpPr>
            <a:cxnSpLocks/>
          </p:cNvCxnSpPr>
          <p:nvPr/>
        </p:nvCxnSpPr>
        <p:spPr>
          <a:xfrm>
            <a:off x="1565155" y="1983947"/>
            <a:ext cx="10626845"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95A0BD26-4C3C-C934-E3C5-C4ABD369E612}"/>
              </a:ext>
            </a:extLst>
          </p:cNvPr>
          <p:cNvSpPr>
            <a:spLocks noGrp="1"/>
          </p:cNvSpPr>
          <p:nvPr>
            <p:ph type="title" hasCustomPrompt="1"/>
          </p:nvPr>
        </p:nvSpPr>
        <p:spPr>
          <a:xfrm>
            <a:off x="640080" y="73152"/>
            <a:ext cx="3227832" cy="969264"/>
          </a:xfrm>
        </p:spPr>
        <p:txBody>
          <a:bodyPr rtlCol="0"/>
          <a:lstStyle>
            <a:lvl1pPr>
              <a:defRPr lang="da-DK" sz="2800">
                <a:solidFill>
                  <a:schemeClr val="accent1"/>
                </a:solidFill>
              </a:defRPr>
            </a:lvl1pPr>
          </a:lstStyle>
          <a:p>
            <a:pPr rtl="0"/>
            <a:r>
              <a:rPr lang="da-DK" dirty="0"/>
              <a:t>Klik for at redigere titeltypografier i master</a:t>
            </a:r>
          </a:p>
        </p:txBody>
      </p:sp>
      <p:sp>
        <p:nvSpPr>
          <p:cNvPr id="32" name="Pladsholder til billede 31">
            <a:extLst>
              <a:ext uri="{FF2B5EF4-FFF2-40B4-BE49-F238E27FC236}">
                <a16:creationId xmlns:a16="http://schemas.microsoft.com/office/drawing/2014/main" id="{87F13219-232C-C38C-7D86-D48FAC7D8270}"/>
              </a:ext>
            </a:extLst>
          </p:cNvPr>
          <p:cNvSpPr>
            <a:spLocks noGrp="1"/>
          </p:cNvSpPr>
          <p:nvPr>
            <p:ph type="pic" sz="quarter" idx="22"/>
          </p:nvPr>
        </p:nvSpPr>
        <p:spPr>
          <a:xfrm>
            <a:off x="594360" y="1481328"/>
            <a:ext cx="969264" cy="969264"/>
          </a:xfrm>
          <a:solidFill>
            <a:schemeClr val="tx2">
              <a:lumMod val="60000"/>
              <a:lumOff val="40000"/>
            </a:schemeClr>
          </a:solidFill>
          <a:ln w="15875">
            <a:solidFill>
              <a:schemeClr val="accent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19" name="Pladsholder til tekst 2">
            <a:extLst>
              <a:ext uri="{FF2B5EF4-FFF2-40B4-BE49-F238E27FC236}">
                <a16:creationId xmlns:a16="http://schemas.microsoft.com/office/drawing/2014/main" id="{CB1722C2-4C66-F8BA-B3DD-6199116EFB25}"/>
              </a:ext>
            </a:extLst>
          </p:cNvPr>
          <p:cNvSpPr>
            <a:spLocks noGrp="1"/>
          </p:cNvSpPr>
          <p:nvPr>
            <p:ph type="body" idx="1"/>
          </p:nvPr>
        </p:nvSpPr>
        <p:spPr>
          <a:xfrm>
            <a:off x="512064" y="2743200"/>
            <a:ext cx="1389888" cy="466344"/>
          </a:xfrm>
        </p:spPr>
        <p:txBody>
          <a:bodyPr rtlCol="0" anchor="ctr"/>
          <a:lstStyle>
            <a:lvl1pPr marL="0" indent="0">
              <a:lnSpc>
                <a:spcPct val="100000"/>
              </a:lnSpc>
              <a:spcBef>
                <a:spcPts val="0"/>
              </a:spcBef>
              <a:buNone/>
              <a:defRPr lang="da-DK" sz="2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4" name="Pladsholder til tekst 2">
            <a:extLst>
              <a:ext uri="{FF2B5EF4-FFF2-40B4-BE49-F238E27FC236}">
                <a16:creationId xmlns:a16="http://schemas.microsoft.com/office/drawing/2014/main" id="{68F906E4-47B1-BEE5-E30F-146C6869BF2D}"/>
              </a:ext>
            </a:extLst>
          </p:cNvPr>
          <p:cNvSpPr>
            <a:spLocks noGrp="1"/>
          </p:cNvSpPr>
          <p:nvPr>
            <p:ph type="body" idx="17"/>
          </p:nvPr>
        </p:nvSpPr>
        <p:spPr>
          <a:xfrm>
            <a:off x="512064" y="3218688"/>
            <a:ext cx="1801368" cy="1481328"/>
          </a:xfrm>
        </p:spPr>
        <p:txBody>
          <a:bodyPr rtlCol="0" anchor="t"/>
          <a:lstStyle>
            <a:lvl1pPr marL="0" indent="0">
              <a:lnSpc>
                <a:spcPct val="100000"/>
              </a:lnSpc>
              <a:spcBef>
                <a:spcPts val="0"/>
              </a:spcBef>
              <a:buNone/>
              <a:defRPr lang="da-DK" sz="18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3" name="Pladsholder til billede 31">
            <a:extLst>
              <a:ext uri="{FF2B5EF4-FFF2-40B4-BE49-F238E27FC236}">
                <a16:creationId xmlns:a16="http://schemas.microsoft.com/office/drawing/2014/main" id="{F8C639A8-0897-2015-9829-94E98335DF21}"/>
              </a:ext>
            </a:extLst>
          </p:cNvPr>
          <p:cNvSpPr>
            <a:spLocks noGrp="1"/>
          </p:cNvSpPr>
          <p:nvPr>
            <p:ph type="pic" sz="quarter" idx="23"/>
          </p:nvPr>
        </p:nvSpPr>
        <p:spPr>
          <a:xfrm>
            <a:off x="3017520" y="1481328"/>
            <a:ext cx="969264" cy="969264"/>
          </a:xfrm>
          <a:solidFill>
            <a:schemeClr val="tx2">
              <a:lumMod val="60000"/>
              <a:lumOff val="40000"/>
            </a:schemeClr>
          </a:solidFill>
          <a:ln w="15875">
            <a:solidFill>
              <a:schemeClr val="accent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21" name="Pladsholder til tekst 2">
            <a:extLst>
              <a:ext uri="{FF2B5EF4-FFF2-40B4-BE49-F238E27FC236}">
                <a16:creationId xmlns:a16="http://schemas.microsoft.com/office/drawing/2014/main" id="{EEF857FA-9C5E-BED3-1ABB-A734EE39340B}"/>
              </a:ext>
            </a:extLst>
          </p:cNvPr>
          <p:cNvSpPr>
            <a:spLocks noGrp="1"/>
          </p:cNvSpPr>
          <p:nvPr>
            <p:ph type="body" idx="14"/>
          </p:nvPr>
        </p:nvSpPr>
        <p:spPr>
          <a:xfrm>
            <a:off x="2916936" y="2743200"/>
            <a:ext cx="1389888" cy="466344"/>
          </a:xfrm>
        </p:spPr>
        <p:txBody>
          <a:bodyPr rtlCol="0" anchor="ctr"/>
          <a:lstStyle>
            <a:lvl1pPr marL="0" indent="0">
              <a:lnSpc>
                <a:spcPct val="100000"/>
              </a:lnSpc>
              <a:spcBef>
                <a:spcPts val="0"/>
              </a:spcBef>
              <a:buNone/>
              <a:defRPr lang="da-DK" sz="2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6" name="Pladsholder til tekst 2">
            <a:extLst>
              <a:ext uri="{FF2B5EF4-FFF2-40B4-BE49-F238E27FC236}">
                <a16:creationId xmlns:a16="http://schemas.microsoft.com/office/drawing/2014/main" id="{5C6EFDC5-2080-3126-AB93-FB89817B2C28}"/>
              </a:ext>
            </a:extLst>
          </p:cNvPr>
          <p:cNvSpPr>
            <a:spLocks noGrp="1"/>
          </p:cNvSpPr>
          <p:nvPr>
            <p:ph type="body" idx="19"/>
          </p:nvPr>
        </p:nvSpPr>
        <p:spPr>
          <a:xfrm>
            <a:off x="2916936" y="3218688"/>
            <a:ext cx="1801368" cy="1481328"/>
          </a:xfrm>
        </p:spPr>
        <p:txBody>
          <a:bodyPr rtlCol="0" anchor="t"/>
          <a:lstStyle>
            <a:lvl1pPr marL="0" indent="0">
              <a:lnSpc>
                <a:spcPct val="100000"/>
              </a:lnSpc>
              <a:spcBef>
                <a:spcPts val="0"/>
              </a:spcBef>
              <a:buNone/>
              <a:defRPr lang="da-DK" sz="18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4" name="Pladsholder til billede 31">
            <a:extLst>
              <a:ext uri="{FF2B5EF4-FFF2-40B4-BE49-F238E27FC236}">
                <a16:creationId xmlns:a16="http://schemas.microsoft.com/office/drawing/2014/main" id="{6CBA6ABC-D5D1-9758-59EA-8DE549CC612D}"/>
              </a:ext>
            </a:extLst>
          </p:cNvPr>
          <p:cNvSpPr>
            <a:spLocks noGrp="1"/>
          </p:cNvSpPr>
          <p:nvPr>
            <p:ph type="pic" sz="quarter" idx="24"/>
          </p:nvPr>
        </p:nvSpPr>
        <p:spPr>
          <a:xfrm>
            <a:off x="5440680" y="1481328"/>
            <a:ext cx="969264" cy="969264"/>
          </a:xfrm>
          <a:solidFill>
            <a:schemeClr val="tx2">
              <a:lumMod val="60000"/>
              <a:lumOff val="40000"/>
            </a:schemeClr>
          </a:solidFill>
          <a:ln w="15875">
            <a:solidFill>
              <a:schemeClr val="accent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22" name="Pladsholder til tekst 2">
            <a:extLst>
              <a:ext uri="{FF2B5EF4-FFF2-40B4-BE49-F238E27FC236}">
                <a16:creationId xmlns:a16="http://schemas.microsoft.com/office/drawing/2014/main" id="{F990F14B-1D1F-AA8D-BB23-FA8F7EEF666B}"/>
              </a:ext>
            </a:extLst>
          </p:cNvPr>
          <p:cNvSpPr>
            <a:spLocks noGrp="1"/>
          </p:cNvSpPr>
          <p:nvPr>
            <p:ph type="body" idx="15"/>
          </p:nvPr>
        </p:nvSpPr>
        <p:spPr>
          <a:xfrm>
            <a:off x="5358384" y="2743200"/>
            <a:ext cx="1389888" cy="466344"/>
          </a:xfrm>
        </p:spPr>
        <p:txBody>
          <a:bodyPr rtlCol="0" anchor="ctr"/>
          <a:lstStyle>
            <a:lvl1pPr marL="0" indent="0">
              <a:lnSpc>
                <a:spcPct val="100000"/>
              </a:lnSpc>
              <a:spcBef>
                <a:spcPts val="0"/>
              </a:spcBef>
              <a:buNone/>
              <a:defRPr lang="da-DK" sz="2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7" name="Pladsholder til tekst 2">
            <a:extLst>
              <a:ext uri="{FF2B5EF4-FFF2-40B4-BE49-F238E27FC236}">
                <a16:creationId xmlns:a16="http://schemas.microsoft.com/office/drawing/2014/main" id="{D6CD9CDA-E122-F6EB-30B5-26D7E17771AB}"/>
              </a:ext>
            </a:extLst>
          </p:cNvPr>
          <p:cNvSpPr>
            <a:spLocks noGrp="1"/>
          </p:cNvSpPr>
          <p:nvPr>
            <p:ph type="body" idx="20"/>
          </p:nvPr>
        </p:nvSpPr>
        <p:spPr>
          <a:xfrm>
            <a:off x="5358384" y="3218688"/>
            <a:ext cx="1801368" cy="1481328"/>
          </a:xfrm>
        </p:spPr>
        <p:txBody>
          <a:bodyPr rtlCol="0" anchor="t"/>
          <a:lstStyle>
            <a:lvl1pPr marL="0" indent="0">
              <a:lnSpc>
                <a:spcPct val="100000"/>
              </a:lnSpc>
              <a:spcBef>
                <a:spcPts val="0"/>
              </a:spcBef>
              <a:buNone/>
              <a:defRPr lang="da-DK" sz="18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5" name="Pladsholder til billede 31">
            <a:extLst>
              <a:ext uri="{FF2B5EF4-FFF2-40B4-BE49-F238E27FC236}">
                <a16:creationId xmlns:a16="http://schemas.microsoft.com/office/drawing/2014/main" id="{8AC38C98-F011-6729-EA3D-B9F72D88DBB5}"/>
              </a:ext>
            </a:extLst>
          </p:cNvPr>
          <p:cNvSpPr>
            <a:spLocks noGrp="1"/>
          </p:cNvSpPr>
          <p:nvPr>
            <p:ph type="pic" sz="quarter" idx="25"/>
          </p:nvPr>
        </p:nvSpPr>
        <p:spPr>
          <a:xfrm>
            <a:off x="7744968" y="1481328"/>
            <a:ext cx="969264" cy="969264"/>
          </a:xfrm>
          <a:solidFill>
            <a:schemeClr val="tx2">
              <a:lumMod val="60000"/>
              <a:lumOff val="40000"/>
            </a:schemeClr>
          </a:solidFill>
          <a:ln w="15875">
            <a:solidFill>
              <a:schemeClr val="accent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23" name="Pladsholder til tekst 2">
            <a:extLst>
              <a:ext uri="{FF2B5EF4-FFF2-40B4-BE49-F238E27FC236}">
                <a16:creationId xmlns:a16="http://schemas.microsoft.com/office/drawing/2014/main" id="{01D32DAF-E8E7-6294-0961-BC9CCFB6F413}"/>
              </a:ext>
            </a:extLst>
          </p:cNvPr>
          <p:cNvSpPr>
            <a:spLocks noGrp="1"/>
          </p:cNvSpPr>
          <p:nvPr>
            <p:ph type="body" idx="16"/>
          </p:nvPr>
        </p:nvSpPr>
        <p:spPr>
          <a:xfrm>
            <a:off x="7644384" y="2743200"/>
            <a:ext cx="1389888" cy="466344"/>
          </a:xfrm>
        </p:spPr>
        <p:txBody>
          <a:bodyPr rtlCol="0" anchor="ctr"/>
          <a:lstStyle>
            <a:lvl1pPr marL="0" indent="0">
              <a:lnSpc>
                <a:spcPct val="100000"/>
              </a:lnSpc>
              <a:spcBef>
                <a:spcPts val="0"/>
              </a:spcBef>
              <a:buNone/>
              <a:defRPr lang="da-DK" sz="2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8" name="Pladsholder til tekst 2">
            <a:extLst>
              <a:ext uri="{FF2B5EF4-FFF2-40B4-BE49-F238E27FC236}">
                <a16:creationId xmlns:a16="http://schemas.microsoft.com/office/drawing/2014/main" id="{C9875650-BD0D-32C5-3819-F8C14365B414}"/>
              </a:ext>
            </a:extLst>
          </p:cNvPr>
          <p:cNvSpPr>
            <a:spLocks noGrp="1"/>
          </p:cNvSpPr>
          <p:nvPr>
            <p:ph type="body" idx="21"/>
          </p:nvPr>
        </p:nvSpPr>
        <p:spPr>
          <a:xfrm>
            <a:off x="7644384" y="3218688"/>
            <a:ext cx="1801368" cy="1481328"/>
          </a:xfrm>
        </p:spPr>
        <p:txBody>
          <a:bodyPr rtlCol="0" anchor="t"/>
          <a:lstStyle>
            <a:lvl1pPr marL="0" indent="0">
              <a:lnSpc>
                <a:spcPct val="100000"/>
              </a:lnSpc>
              <a:spcBef>
                <a:spcPts val="0"/>
              </a:spcBef>
              <a:buNone/>
              <a:defRPr lang="da-DK" sz="18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6" name="Pladsholder til billede 31">
            <a:extLst>
              <a:ext uri="{FF2B5EF4-FFF2-40B4-BE49-F238E27FC236}">
                <a16:creationId xmlns:a16="http://schemas.microsoft.com/office/drawing/2014/main" id="{40E68EB8-B0D8-E5D4-CE19-45219E4D7038}"/>
              </a:ext>
            </a:extLst>
          </p:cNvPr>
          <p:cNvSpPr>
            <a:spLocks noGrp="1"/>
          </p:cNvSpPr>
          <p:nvPr>
            <p:ph type="pic" sz="quarter" idx="26"/>
          </p:nvPr>
        </p:nvSpPr>
        <p:spPr>
          <a:xfrm>
            <a:off x="10204704" y="1481328"/>
            <a:ext cx="969264" cy="969264"/>
          </a:xfrm>
          <a:solidFill>
            <a:schemeClr val="tx2">
              <a:lumMod val="60000"/>
              <a:lumOff val="40000"/>
            </a:schemeClr>
          </a:solidFill>
          <a:ln w="15875">
            <a:solidFill>
              <a:schemeClr val="accent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20" name="Pladsholder til tekst 4">
            <a:extLst>
              <a:ext uri="{FF2B5EF4-FFF2-40B4-BE49-F238E27FC236}">
                <a16:creationId xmlns:a16="http://schemas.microsoft.com/office/drawing/2014/main" id="{7D1D0610-E513-F5EA-0393-622F692CA0F2}"/>
              </a:ext>
            </a:extLst>
          </p:cNvPr>
          <p:cNvSpPr>
            <a:spLocks noGrp="1"/>
          </p:cNvSpPr>
          <p:nvPr>
            <p:ph type="body" sz="quarter" idx="3"/>
          </p:nvPr>
        </p:nvSpPr>
        <p:spPr>
          <a:xfrm>
            <a:off x="10113264" y="2743200"/>
            <a:ext cx="1389888" cy="466344"/>
          </a:xfrm>
        </p:spPr>
        <p:txBody>
          <a:bodyPr rtlCol="0" anchor="ctr"/>
          <a:lstStyle>
            <a:lvl1pPr marL="0" indent="0">
              <a:lnSpc>
                <a:spcPct val="100000"/>
              </a:lnSpc>
              <a:spcBef>
                <a:spcPts val="0"/>
              </a:spcBef>
              <a:buNone/>
              <a:defRPr lang="da-DK" sz="2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5" name="Pladsholder til tekst 4">
            <a:extLst>
              <a:ext uri="{FF2B5EF4-FFF2-40B4-BE49-F238E27FC236}">
                <a16:creationId xmlns:a16="http://schemas.microsoft.com/office/drawing/2014/main" id="{3BF37293-4E33-5570-29ED-04EB525DD199}"/>
              </a:ext>
            </a:extLst>
          </p:cNvPr>
          <p:cNvSpPr>
            <a:spLocks noGrp="1"/>
          </p:cNvSpPr>
          <p:nvPr>
            <p:ph type="body" sz="quarter" idx="18"/>
          </p:nvPr>
        </p:nvSpPr>
        <p:spPr>
          <a:xfrm>
            <a:off x="10113264" y="3218688"/>
            <a:ext cx="1801368" cy="1481328"/>
          </a:xfrm>
        </p:spPr>
        <p:txBody>
          <a:bodyPr rtlCol="0" anchor="t"/>
          <a:lstStyle>
            <a:lvl1pPr marL="0" indent="0">
              <a:lnSpc>
                <a:spcPct val="100000"/>
              </a:lnSpc>
              <a:spcBef>
                <a:spcPts val="0"/>
              </a:spcBef>
              <a:buNone/>
              <a:defRPr lang="da-DK" sz="18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6" name="Pladsholder til slidenummer 5">
            <a:extLst>
              <a:ext uri="{FF2B5EF4-FFF2-40B4-BE49-F238E27FC236}">
                <a16:creationId xmlns:a16="http://schemas.microsoft.com/office/drawing/2014/main" id="{2101ABA6-5EA3-1AE9-0825-523073F786ED}"/>
              </a:ext>
            </a:extLst>
          </p:cNvPr>
          <p:cNvSpPr>
            <a:spLocks noGrp="1"/>
          </p:cNvSpPr>
          <p:nvPr>
            <p:ph type="sldNum" sz="quarter" idx="12"/>
          </p:nvPr>
        </p:nvSpPr>
        <p:spPr>
          <a:xfrm>
            <a:off x="616640" y="6517634"/>
            <a:ext cx="950258" cy="274320"/>
          </a:xfrm>
          <a:prstGeom prst="rect">
            <a:avLst/>
          </a:prstGeom>
        </p:spPr>
        <p:txBody>
          <a:bodyPr rtlCol="0"/>
          <a:lstStyle>
            <a:lvl1pPr>
              <a:defRPr lang="da-DK">
                <a:solidFill>
                  <a:schemeClr val="accent1"/>
                </a:solidFill>
              </a:defRPr>
            </a:lvl1pPr>
          </a:lstStyle>
          <a:p>
            <a:fld id="{1FC09030-3767-9245-9371-10EE855B00E4}" type="slidenum">
              <a:rPr lang="da-DK" smtClean="0"/>
              <a:t>‹nr.›</a:t>
            </a:fld>
            <a:endParaRPr lang="da-DK"/>
          </a:p>
        </p:txBody>
      </p:sp>
      <p:sp>
        <p:nvSpPr>
          <p:cNvPr id="5" name="Pladsholder til sidefod 4">
            <a:extLst>
              <a:ext uri="{FF2B5EF4-FFF2-40B4-BE49-F238E27FC236}">
                <a16:creationId xmlns:a16="http://schemas.microsoft.com/office/drawing/2014/main" id="{726C5317-E14C-8E61-2C1E-0430778E8A0C}"/>
              </a:ext>
            </a:extLst>
          </p:cNvPr>
          <p:cNvSpPr>
            <a:spLocks noGrp="1"/>
          </p:cNvSpPr>
          <p:nvPr>
            <p:ph type="ftr" sz="quarter" idx="11"/>
          </p:nvPr>
        </p:nvSpPr>
        <p:spPr>
          <a:xfrm>
            <a:off x="4808250" y="6517634"/>
            <a:ext cx="2572870" cy="274320"/>
          </a:xfrm>
          <a:prstGeom prst="rect">
            <a:avLst/>
          </a:prstGeom>
        </p:spPr>
        <p:txBody>
          <a:bodyPr rtlCol="0"/>
          <a:lstStyle>
            <a:lvl1pPr>
              <a:defRPr lang="da-DK">
                <a:solidFill>
                  <a:schemeClr val="accent1"/>
                </a:solidFill>
              </a:defRPr>
            </a:lvl1pPr>
          </a:lstStyle>
          <a:p>
            <a:endParaRPr lang="da-DK"/>
          </a:p>
        </p:txBody>
      </p:sp>
      <p:sp>
        <p:nvSpPr>
          <p:cNvPr id="4" name="Pladsholder til dato 3">
            <a:extLst>
              <a:ext uri="{FF2B5EF4-FFF2-40B4-BE49-F238E27FC236}">
                <a16:creationId xmlns:a16="http://schemas.microsoft.com/office/drawing/2014/main" id="{5A514D0E-ED92-E1A4-0E78-546375A0A63E}"/>
              </a:ext>
            </a:extLst>
          </p:cNvPr>
          <p:cNvSpPr>
            <a:spLocks noGrp="1"/>
          </p:cNvSpPr>
          <p:nvPr>
            <p:ph type="dt" sz="half" idx="10"/>
          </p:nvPr>
        </p:nvSpPr>
        <p:spPr/>
        <p:txBody>
          <a:bodyPr rtlCol="0"/>
          <a:lstStyle>
            <a:lvl1pPr>
              <a:defRPr lang="da-DK">
                <a:solidFill>
                  <a:schemeClr val="accent1"/>
                </a:solidFill>
              </a:defRPr>
            </a:lvl1pPr>
          </a:lstStyle>
          <a:p>
            <a:fld id="{1E6D80F5-3479-CA42-9AE3-E7B38CCC0125}" type="datetimeFigureOut">
              <a:rPr lang="da-DK" smtClean="0"/>
              <a:t>27.02.2026</a:t>
            </a:fld>
            <a:endParaRPr lang="da-DK"/>
          </a:p>
        </p:txBody>
      </p:sp>
      <p:cxnSp>
        <p:nvCxnSpPr>
          <p:cNvPr id="8" name="Lige forbindelse 7">
            <a:extLst>
              <a:ext uri="{FF2B5EF4-FFF2-40B4-BE49-F238E27FC236}">
                <a16:creationId xmlns:a16="http://schemas.microsoft.com/office/drawing/2014/main" id="{DEEA677E-8DEA-5E75-BA4B-23D1BA7F8E99}"/>
              </a:ext>
            </a:extLst>
          </p:cNvPr>
          <p:cNvCxnSpPr>
            <a:cxnSpLocks/>
          </p:cNvCxnSpPr>
          <p:nvPr/>
        </p:nvCxnSpPr>
        <p:spPr>
          <a:xfrm>
            <a:off x="3866404" y="522548"/>
            <a:ext cx="832559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Lige forbindelse 9">
            <a:extLst>
              <a:ext uri="{FF2B5EF4-FFF2-40B4-BE49-F238E27FC236}">
                <a16:creationId xmlns:a16="http://schemas.microsoft.com/office/drawing/2014/main" id="{3B3319DB-4A46-5428-C6CC-D0751895D66F}"/>
              </a:ext>
            </a:extLst>
          </p:cNvPr>
          <p:cNvCxnSpPr>
            <a:cxnSpLocks/>
          </p:cNvCxnSpPr>
          <p:nvPr/>
        </p:nvCxnSpPr>
        <p:spPr>
          <a:xfrm>
            <a:off x="0" y="5757057"/>
            <a:ext cx="8504858"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Lige forbindelse 11">
            <a:extLst>
              <a:ext uri="{FF2B5EF4-FFF2-40B4-BE49-F238E27FC236}">
                <a16:creationId xmlns:a16="http://schemas.microsoft.com/office/drawing/2014/main" id="{262B810B-B523-F767-647B-12432989B2E9}"/>
              </a:ext>
            </a:extLst>
          </p:cNvPr>
          <p:cNvCxnSpPr>
            <a:cxnSpLocks/>
          </p:cNvCxnSpPr>
          <p:nvPr/>
        </p:nvCxnSpPr>
        <p:spPr>
          <a:xfrm>
            <a:off x="0" y="6439485"/>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Pladsholder til tekst 16">
            <a:extLst>
              <a:ext uri="{FF2B5EF4-FFF2-40B4-BE49-F238E27FC236}">
                <a16:creationId xmlns:a16="http://schemas.microsoft.com/office/drawing/2014/main" id="{2A089CB3-1FD6-52E9-890B-0C5EC799D8A1}"/>
              </a:ext>
            </a:extLst>
          </p:cNvPr>
          <p:cNvSpPr>
            <a:spLocks noGrp="1"/>
          </p:cNvSpPr>
          <p:nvPr>
            <p:ph type="body" sz="quarter" idx="13"/>
          </p:nvPr>
        </p:nvSpPr>
        <p:spPr>
          <a:xfrm>
            <a:off x="8836655" y="5143104"/>
            <a:ext cx="3355345" cy="1252728"/>
          </a:xfrm>
        </p:spPr>
        <p:txBody>
          <a:bodyPr rtlCol="0" anchor="ctr"/>
          <a:lstStyle>
            <a:lvl1pPr marL="0" indent="0">
              <a:buNone/>
              <a:defRPr lang="da-DK" sz="4000">
                <a:solidFill>
                  <a:schemeClr val="accent1"/>
                </a:solidFill>
                <a:latin typeface="+mj-lt"/>
              </a:defRPr>
            </a:lvl1pPr>
          </a:lstStyle>
          <a:p>
            <a:pPr lvl="0" rtl="0"/>
            <a:r>
              <a:rPr lang="da-DK"/>
              <a:t>Klik for at redigere teksttypografierne i masteren</a:t>
            </a:r>
          </a:p>
        </p:txBody>
      </p:sp>
    </p:spTree>
    <p:extLst>
      <p:ext uri="{BB962C8B-B14F-4D97-AF65-F5344CB8AC3E}">
        <p14:creationId xmlns:p14="http://schemas.microsoft.com/office/powerpoint/2010/main" val="1658562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ammenligning">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50672C-3B98-424B-3047-A14FF403A81D}"/>
              </a:ext>
            </a:extLst>
          </p:cNvPr>
          <p:cNvSpPr>
            <a:spLocks noGrp="1"/>
          </p:cNvSpPr>
          <p:nvPr>
            <p:ph type="title" hasCustomPrompt="1"/>
          </p:nvPr>
        </p:nvSpPr>
        <p:spPr>
          <a:xfrm>
            <a:off x="466344" y="36576"/>
            <a:ext cx="5294376" cy="969264"/>
          </a:xfrm>
        </p:spPr>
        <p:txBody>
          <a:bodyPr rtlCol="0"/>
          <a:lstStyle>
            <a:lvl1pPr>
              <a:lnSpc>
                <a:spcPct val="100000"/>
              </a:lnSpc>
              <a:defRPr lang="da-DK" sz="3200">
                <a:solidFill>
                  <a:schemeClr val="accent1"/>
                </a:solidFill>
              </a:defRPr>
            </a:lvl1pPr>
          </a:lstStyle>
          <a:p>
            <a:pPr rtl="0"/>
            <a:r>
              <a:rPr lang="da-DK" dirty="0"/>
              <a:t>Klik for at redigere titeltypografier i master</a:t>
            </a:r>
          </a:p>
        </p:txBody>
      </p:sp>
      <p:sp>
        <p:nvSpPr>
          <p:cNvPr id="22" name="Pladsholder til billede 20">
            <a:extLst>
              <a:ext uri="{FF2B5EF4-FFF2-40B4-BE49-F238E27FC236}">
                <a16:creationId xmlns:a16="http://schemas.microsoft.com/office/drawing/2014/main" id="{656258F0-1496-C756-9648-B7772E2B1113}"/>
              </a:ext>
            </a:extLst>
          </p:cNvPr>
          <p:cNvSpPr>
            <a:spLocks noGrp="1"/>
          </p:cNvSpPr>
          <p:nvPr>
            <p:ph type="pic" sz="quarter" idx="13"/>
          </p:nvPr>
        </p:nvSpPr>
        <p:spPr>
          <a:xfrm>
            <a:off x="444501" y="1592221"/>
            <a:ext cx="5207000" cy="4292599"/>
          </a:xfrm>
          <a:ln w="15875">
            <a:solidFill>
              <a:schemeClr val="accent1"/>
            </a:solidFill>
          </a:ln>
        </p:spPr>
        <p:txBody>
          <a:bodyPr rtlCol="0" anchor="ctr"/>
          <a:lstStyle>
            <a:lvl1pPr marL="0" indent="0" algn="ctr">
              <a:buFontTx/>
              <a:buNone/>
              <a:defRPr lang="da-DK">
                <a:solidFill>
                  <a:schemeClr val="accent1"/>
                </a:solidFill>
              </a:defRPr>
            </a:lvl1pPr>
          </a:lstStyle>
          <a:p>
            <a:pPr rtl="0"/>
            <a:r>
              <a:rPr lang="da-DK"/>
              <a:t>Klik på ikonet for at tilføje et billede</a:t>
            </a:r>
            <a:endParaRPr lang="da-DK" dirty="0"/>
          </a:p>
        </p:txBody>
      </p:sp>
      <p:sp>
        <p:nvSpPr>
          <p:cNvPr id="3" name="Pladsholder til tekst 2">
            <a:extLst>
              <a:ext uri="{FF2B5EF4-FFF2-40B4-BE49-F238E27FC236}">
                <a16:creationId xmlns:a16="http://schemas.microsoft.com/office/drawing/2014/main" id="{39399D7D-8B9F-47AD-ACF1-0FAA45069006}"/>
              </a:ext>
            </a:extLst>
          </p:cNvPr>
          <p:cNvSpPr>
            <a:spLocks noGrp="1"/>
          </p:cNvSpPr>
          <p:nvPr>
            <p:ph type="body" idx="1"/>
          </p:nvPr>
        </p:nvSpPr>
        <p:spPr>
          <a:xfrm>
            <a:off x="6565392" y="740664"/>
            <a:ext cx="5157787" cy="466344"/>
          </a:xfrm>
        </p:spPr>
        <p:txBody>
          <a:bodyPr rtlCol="0" anchor="ctr"/>
          <a:lstStyle>
            <a:lvl1pPr marL="0" indent="0">
              <a:buNone/>
              <a:defRPr lang="da-DK" sz="2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4" name="Pladsholder til indhold 3">
            <a:extLst>
              <a:ext uri="{FF2B5EF4-FFF2-40B4-BE49-F238E27FC236}">
                <a16:creationId xmlns:a16="http://schemas.microsoft.com/office/drawing/2014/main" id="{FD2E9DC0-11F7-BF92-00BF-7C7E94670C1C}"/>
              </a:ext>
            </a:extLst>
          </p:cNvPr>
          <p:cNvSpPr>
            <a:spLocks noGrp="1"/>
          </p:cNvSpPr>
          <p:nvPr>
            <p:ph sz="half" idx="2"/>
          </p:nvPr>
        </p:nvSpPr>
        <p:spPr>
          <a:xfrm>
            <a:off x="6565392" y="1417320"/>
            <a:ext cx="5157787" cy="2029968"/>
          </a:xfrm>
        </p:spPr>
        <p:txBody>
          <a:bodyPr rtlCol="0"/>
          <a:lstStyle>
            <a:lvl1pPr>
              <a:lnSpc>
                <a:spcPct val="100000"/>
              </a:lnSpc>
              <a:spcBef>
                <a:spcPts val="1800"/>
              </a:spcBef>
              <a:defRPr lang="da-DK" sz="1800">
                <a:solidFill>
                  <a:schemeClr val="accent1"/>
                </a:solidFill>
              </a:defRPr>
            </a:lvl1pPr>
            <a:lvl2pPr>
              <a:lnSpc>
                <a:spcPct val="100000"/>
              </a:lnSpc>
              <a:spcBef>
                <a:spcPts val="600"/>
              </a:spcBef>
              <a:defRPr lang="da-DK" sz="1600">
                <a:solidFill>
                  <a:schemeClr val="accent1"/>
                </a:solidFill>
              </a:defRPr>
            </a:lvl2pPr>
            <a:lvl3pPr>
              <a:lnSpc>
                <a:spcPct val="100000"/>
              </a:lnSpc>
              <a:spcBef>
                <a:spcPts val="600"/>
              </a:spcBef>
              <a:defRPr lang="da-DK" sz="1400">
                <a:solidFill>
                  <a:schemeClr val="accent1"/>
                </a:solidFill>
              </a:defRPr>
            </a:lvl3pPr>
            <a:lvl4pPr>
              <a:lnSpc>
                <a:spcPct val="100000"/>
              </a:lnSpc>
              <a:spcBef>
                <a:spcPts val="600"/>
              </a:spcBef>
              <a:defRPr lang="da-DK" sz="1200">
                <a:solidFill>
                  <a:schemeClr val="accent1"/>
                </a:solidFill>
              </a:defRPr>
            </a:lvl4pPr>
            <a:lvl5pPr>
              <a:lnSpc>
                <a:spcPct val="100000"/>
              </a:lnSpc>
              <a:spcBef>
                <a:spcPts val="600"/>
              </a:spcBef>
              <a:defRPr lang="da-DK" sz="1200">
                <a:solidFill>
                  <a:schemeClr val="accent1"/>
                </a:solidFill>
              </a:defRPr>
            </a:lvl5pPr>
          </a:lstStyle>
          <a:p>
            <a:pPr lvl="0" rtl="0"/>
            <a:r>
              <a:rPr lang="da-DK"/>
              <a:t>Klik for at redigere teksttypografierne i masteren</a:t>
            </a:r>
          </a:p>
          <a:p>
            <a:pPr lvl="1" rtl="0"/>
            <a:r>
              <a:rPr lang="da-DK"/>
              <a:t>Andet niveau</a:t>
            </a:r>
          </a:p>
          <a:p>
            <a:pPr lvl="2" rtl="0"/>
            <a:r>
              <a:rPr lang="da-DK"/>
              <a:t>Tredje niveau</a:t>
            </a:r>
          </a:p>
          <a:p>
            <a:pPr lvl="3" rtl="0"/>
            <a:r>
              <a:rPr lang="da-DK"/>
              <a:t>Fjerde niveau</a:t>
            </a:r>
          </a:p>
          <a:p>
            <a:pPr lvl="4" rtl="0"/>
            <a:r>
              <a:rPr lang="da-DK"/>
              <a:t>Femte niveau</a:t>
            </a:r>
          </a:p>
        </p:txBody>
      </p:sp>
      <p:sp>
        <p:nvSpPr>
          <p:cNvPr id="5" name="Pladsholder til tekst 4">
            <a:extLst>
              <a:ext uri="{FF2B5EF4-FFF2-40B4-BE49-F238E27FC236}">
                <a16:creationId xmlns:a16="http://schemas.microsoft.com/office/drawing/2014/main" id="{FA110F4B-383C-979A-7C67-60731A902CCF}"/>
              </a:ext>
            </a:extLst>
          </p:cNvPr>
          <p:cNvSpPr>
            <a:spLocks noGrp="1"/>
          </p:cNvSpPr>
          <p:nvPr>
            <p:ph type="body" sz="quarter" idx="3"/>
          </p:nvPr>
        </p:nvSpPr>
        <p:spPr>
          <a:xfrm>
            <a:off x="6565392" y="3941064"/>
            <a:ext cx="5183188" cy="466344"/>
          </a:xfrm>
        </p:spPr>
        <p:txBody>
          <a:bodyPr rtlCol="0" anchor="ctr"/>
          <a:lstStyle>
            <a:lvl1pPr marL="0" indent="0">
              <a:buNone/>
              <a:defRPr lang="da-DK" sz="2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6" name="Pladsholder til indhold 5">
            <a:extLst>
              <a:ext uri="{FF2B5EF4-FFF2-40B4-BE49-F238E27FC236}">
                <a16:creationId xmlns:a16="http://schemas.microsoft.com/office/drawing/2014/main" id="{0758E51B-C92F-F9B7-5D67-2EE0685CCF12}"/>
              </a:ext>
            </a:extLst>
          </p:cNvPr>
          <p:cNvSpPr>
            <a:spLocks noGrp="1"/>
          </p:cNvSpPr>
          <p:nvPr>
            <p:ph sz="quarter" idx="4"/>
          </p:nvPr>
        </p:nvSpPr>
        <p:spPr>
          <a:xfrm>
            <a:off x="6565392" y="4485555"/>
            <a:ext cx="5183188" cy="1197864"/>
          </a:xfrm>
        </p:spPr>
        <p:txBody>
          <a:bodyPr rtlCol="0"/>
          <a:lstStyle>
            <a:lvl1pPr>
              <a:lnSpc>
                <a:spcPct val="100000"/>
              </a:lnSpc>
              <a:spcBef>
                <a:spcPts val="1800"/>
              </a:spcBef>
              <a:defRPr lang="da-DK" sz="1800">
                <a:solidFill>
                  <a:schemeClr val="accent1"/>
                </a:solidFill>
              </a:defRPr>
            </a:lvl1pPr>
            <a:lvl2pPr>
              <a:lnSpc>
                <a:spcPct val="100000"/>
              </a:lnSpc>
              <a:spcBef>
                <a:spcPts val="600"/>
              </a:spcBef>
              <a:defRPr lang="da-DK" sz="1600">
                <a:solidFill>
                  <a:schemeClr val="accent1"/>
                </a:solidFill>
              </a:defRPr>
            </a:lvl2pPr>
            <a:lvl3pPr>
              <a:lnSpc>
                <a:spcPct val="100000"/>
              </a:lnSpc>
              <a:spcBef>
                <a:spcPts val="600"/>
              </a:spcBef>
              <a:defRPr lang="da-DK" sz="1400">
                <a:solidFill>
                  <a:schemeClr val="accent1"/>
                </a:solidFill>
              </a:defRPr>
            </a:lvl3pPr>
            <a:lvl4pPr>
              <a:lnSpc>
                <a:spcPct val="100000"/>
              </a:lnSpc>
              <a:spcBef>
                <a:spcPts val="600"/>
              </a:spcBef>
              <a:defRPr lang="da-DK" sz="1200">
                <a:solidFill>
                  <a:schemeClr val="accent1"/>
                </a:solidFill>
              </a:defRPr>
            </a:lvl4pPr>
            <a:lvl5pPr>
              <a:lnSpc>
                <a:spcPct val="100000"/>
              </a:lnSpc>
              <a:spcBef>
                <a:spcPts val="600"/>
              </a:spcBef>
              <a:defRPr lang="da-DK" sz="1200">
                <a:solidFill>
                  <a:schemeClr val="accent1"/>
                </a:solidFill>
              </a:defRPr>
            </a:lvl5pPr>
          </a:lstStyle>
          <a:p>
            <a:pPr lvl="0" rtl="0"/>
            <a:r>
              <a:rPr lang="da-DK"/>
              <a:t>Klik for at redigere teksttypografierne i masteren</a:t>
            </a:r>
          </a:p>
          <a:p>
            <a:pPr lvl="1" rtl="0"/>
            <a:r>
              <a:rPr lang="da-DK"/>
              <a:t>Andet niveau</a:t>
            </a:r>
          </a:p>
          <a:p>
            <a:pPr lvl="2" rtl="0"/>
            <a:r>
              <a:rPr lang="da-DK"/>
              <a:t>Tredje niveau</a:t>
            </a:r>
          </a:p>
          <a:p>
            <a:pPr lvl="3" rtl="0"/>
            <a:r>
              <a:rPr lang="da-DK"/>
              <a:t>Fjerde niveau</a:t>
            </a:r>
          </a:p>
          <a:p>
            <a:pPr lvl="4" rtl="0"/>
            <a:r>
              <a:rPr lang="da-DK"/>
              <a:t>Femte niveau</a:t>
            </a:r>
          </a:p>
        </p:txBody>
      </p:sp>
      <p:sp>
        <p:nvSpPr>
          <p:cNvPr id="9" name="Pladsholder til slidenummer 8">
            <a:extLst>
              <a:ext uri="{FF2B5EF4-FFF2-40B4-BE49-F238E27FC236}">
                <a16:creationId xmlns:a16="http://schemas.microsoft.com/office/drawing/2014/main" id="{2F376A9B-4626-290B-917F-B57D35120DB4}"/>
              </a:ext>
            </a:extLst>
          </p:cNvPr>
          <p:cNvSpPr>
            <a:spLocks noGrp="1"/>
          </p:cNvSpPr>
          <p:nvPr>
            <p:ph type="sldNum" sz="quarter" idx="12"/>
          </p:nvPr>
        </p:nvSpPr>
        <p:spPr>
          <a:xfrm>
            <a:off x="616640" y="6517634"/>
            <a:ext cx="950258" cy="274320"/>
          </a:xfrm>
          <a:prstGeom prst="rect">
            <a:avLst/>
          </a:prstGeom>
        </p:spPr>
        <p:txBody>
          <a:bodyPr rtlCol="0"/>
          <a:lstStyle>
            <a:lvl1pPr>
              <a:defRPr lang="da-DK">
                <a:solidFill>
                  <a:schemeClr val="accent1"/>
                </a:solidFill>
              </a:defRPr>
            </a:lvl1pPr>
          </a:lstStyle>
          <a:p>
            <a:fld id="{1FC09030-3767-9245-9371-10EE855B00E4}" type="slidenum">
              <a:rPr lang="da-DK" smtClean="0"/>
              <a:t>‹nr.›</a:t>
            </a:fld>
            <a:endParaRPr lang="da-DK"/>
          </a:p>
        </p:txBody>
      </p:sp>
      <p:sp>
        <p:nvSpPr>
          <p:cNvPr id="8" name="Pladsholder til sidefod 7">
            <a:extLst>
              <a:ext uri="{FF2B5EF4-FFF2-40B4-BE49-F238E27FC236}">
                <a16:creationId xmlns:a16="http://schemas.microsoft.com/office/drawing/2014/main" id="{7147E33F-E2CD-B99B-7A79-CDC2550A1465}"/>
              </a:ext>
            </a:extLst>
          </p:cNvPr>
          <p:cNvSpPr>
            <a:spLocks noGrp="1"/>
          </p:cNvSpPr>
          <p:nvPr>
            <p:ph type="ftr" sz="quarter" idx="11"/>
          </p:nvPr>
        </p:nvSpPr>
        <p:spPr>
          <a:xfrm>
            <a:off x="4808250" y="6517634"/>
            <a:ext cx="2572870" cy="274320"/>
          </a:xfrm>
          <a:prstGeom prst="rect">
            <a:avLst/>
          </a:prstGeom>
        </p:spPr>
        <p:txBody>
          <a:bodyPr rtlCol="0"/>
          <a:lstStyle>
            <a:lvl1pPr>
              <a:defRPr lang="da-DK">
                <a:solidFill>
                  <a:schemeClr val="accent1"/>
                </a:solidFill>
              </a:defRPr>
            </a:lvl1pPr>
          </a:lstStyle>
          <a:p>
            <a:endParaRPr lang="da-DK"/>
          </a:p>
        </p:txBody>
      </p:sp>
      <p:sp>
        <p:nvSpPr>
          <p:cNvPr id="7" name="Pladsholder til dato 6">
            <a:extLst>
              <a:ext uri="{FF2B5EF4-FFF2-40B4-BE49-F238E27FC236}">
                <a16:creationId xmlns:a16="http://schemas.microsoft.com/office/drawing/2014/main" id="{7427C822-3603-1035-6BD5-07AEADACE876}"/>
              </a:ext>
            </a:extLst>
          </p:cNvPr>
          <p:cNvSpPr>
            <a:spLocks noGrp="1"/>
          </p:cNvSpPr>
          <p:nvPr>
            <p:ph type="dt" sz="half" idx="10"/>
          </p:nvPr>
        </p:nvSpPr>
        <p:spPr/>
        <p:txBody>
          <a:bodyPr rtlCol="0"/>
          <a:lstStyle>
            <a:lvl1pPr>
              <a:defRPr lang="da-DK">
                <a:solidFill>
                  <a:schemeClr val="accent1"/>
                </a:solidFill>
              </a:defRPr>
            </a:lvl1pPr>
          </a:lstStyle>
          <a:p>
            <a:fld id="{1E6D80F5-3479-CA42-9AE3-E7B38CCC0125}" type="datetimeFigureOut">
              <a:rPr lang="da-DK" smtClean="0"/>
              <a:t>27.02.2026</a:t>
            </a:fld>
            <a:endParaRPr lang="da-DK"/>
          </a:p>
        </p:txBody>
      </p:sp>
      <p:cxnSp>
        <p:nvCxnSpPr>
          <p:cNvPr id="11" name="Lige forbindelse 10">
            <a:extLst>
              <a:ext uri="{FF2B5EF4-FFF2-40B4-BE49-F238E27FC236}">
                <a16:creationId xmlns:a16="http://schemas.microsoft.com/office/drawing/2014/main" id="{BE816DB4-C374-189A-F1F8-5F1B43EC2B71}"/>
              </a:ext>
            </a:extLst>
          </p:cNvPr>
          <p:cNvCxnSpPr>
            <a:cxnSpLocks/>
          </p:cNvCxnSpPr>
          <p:nvPr/>
        </p:nvCxnSpPr>
        <p:spPr>
          <a:xfrm>
            <a:off x="0" y="1037557"/>
            <a:ext cx="6096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Lige forbindelse 12">
            <a:extLst>
              <a:ext uri="{FF2B5EF4-FFF2-40B4-BE49-F238E27FC236}">
                <a16:creationId xmlns:a16="http://schemas.microsoft.com/office/drawing/2014/main" id="{4FEC7540-FB09-0AE1-04FF-3706800F4DB6}"/>
              </a:ext>
            </a:extLst>
          </p:cNvPr>
          <p:cNvCxnSpPr>
            <a:cxnSpLocks/>
          </p:cNvCxnSpPr>
          <p:nvPr/>
        </p:nvCxnSpPr>
        <p:spPr>
          <a:xfrm flipV="1">
            <a:off x="6096000" y="0"/>
            <a:ext cx="0" cy="6439485"/>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Lige forbindelse 14">
            <a:extLst>
              <a:ext uri="{FF2B5EF4-FFF2-40B4-BE49-F238E27FC236}">
                <a16:creationId xmlns:a16="http://schemas.microsoft.com/office/drawing/2014/main" id="{D69421D4-0B4D-95CB-4FCB-E139DCBAD9BB}"/>
              </a:ext>
            </a:extLst>
          </p:cNvPr>
          <p:cNvCxnSpPr>
            <a:cxnSpLocks/>
          </p:cNvCxnSpPr>
          <p:nvPr/>
        </p:nvCxnSpPr>
        <p:spPr>
          <a:xfrm>
            <a:off x="0" y="6439485"/>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4762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re indhold">
    <p:bg>
      <p:bgPr>
        <a:solidFill>
          <a:schemeClr val="accent1"/>
        </a:solidFill>
        <a:effectLst/>
      </p:bgPr>
    </p:bg>
    <p:spTree>
      <p:nvGrpSpPr>
        <p:cNvPr id="1" name=""/>
        <p:cNvGrpSpPr/>
        <p:nvPr/>
      </p:nvGrpSpPr>
      <p:grpSpPr>
        <a:xfrm>
          <a:off x="0" y="0"/>
          <a:ext cx="0" cy="0"/>
          <a:chOff x="0" y="0"/>
          <a:chExt cx="0" cy="0"/>
        </a:xfrm>
      </p:grpSpPr>
      <p:sp>
        <p:nvSpPr>
          <p:cNvPr id="13" name="Rektangel 12">
            <a:extLst>
              <a:ext uri="{FF2B5EF4-FFF2-40B4-BE49-F238E27FC236}">
                <a16:creationId xmlns:a16="http://schemas.microsoft.com/office/drawing/2014/main" id="{1B0F0B75-DD75-7194-E40A-3AA5DD203B15}"/>
              </a:ext>
            </a:extLst>
          </p:cNvPr>
          <p:cNvSpPr/>
          <p:nvPr/>
        </p:nvSpPr>
        <p:spPr>
          <a:xfrm>
            <a:off x="3886830" y="1031243"/>
            <a:ext cx="7906804" cy="540624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stStyle>
          <a:p>
            <a:pPr algn="ctr" rtl="0"/>
            <a:endParaRPr lang="da-DK" dirty="0">
              <a:solidFill>
                <a:schemeClr val="accent4">
                  <a:lumMod val="20000"/>
                  <a:lumOff val="80000"/>
                </a:schemeClr>
              </a:solidFill>
            </a:endParaRPr>
          </a:p>
        </p:txBody>
      </p:sp>
      <p:sp>
        <p:nvSpPr>
          <p:cNvPr id="9" name="Rektangel 8">
            <a:extLst>
              <a:ext uri="{FF2B5EF4-FFF2-40B4-BE49-F238E27FC236}">
                <a16:creationId xmlns:a16="http://schemas.microsoft.com/office/drawing/2014/main" id="{AEB85F28-9AE2-01CA-E801-96F2F2ACC4FE}"/>
              </a:ext>
            </a:extLst>
          </p:cNvPr>
          <p:cNvSpPr/>
          <p:nvPr/>
        </p:nvSpPr>
        <p:spPr>
          <a:xfrm>
            <a:off x="409046" y="1042071"/>
            <a:ext cx="3455590" cy="5395417"/>
          </a:xfrm>
          <a:prstGeom prst="rect">
            <a:avLst/>
          </a:prstGeom>
          <a:solidFill>
            <a:schemeClr val="accent6">
              <a:lumMod val="40000"/>
              <a:lumOff val="6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stStyle>
          <a:p>
            <a:pPr algn="ctr" rtl="0"/>
            <a:endParaRPr lang="da-DK" dirty="0"/>
          </a:p>
        </p:txBody>
      </p:sp>
      <p:sp>
        <p:nvSpPr>
          <p:cNvPr id="2" name="Titel 1">
            <a:extLst>
              <a:ext uri="{FF2B5EF4-FFF2-40B4-BE49-F238E27FC236}">
                <a16:creationId xmlns:a16="http://schemas.microsoft.com/office/drawing/2014/main" id="{95A0BD26-4C3C-C934-E3C5-C4ABD369E612}"/>
              </a:ext>
            </a:extLst>
          </p:cNvPr>
          <p:cNvSpPr>
            <a:spLocks noGrp="1"/>
          </p:cNvSpPr>
          <p:nvPr>
            <p:ph type="title"/>
          </p:nvPr>
        </p:nvSpPr>
        <p:spPr>
          <a:xfrm>
            <a:off x="2039112" y="64008"/>
            <a:ext cx="8165592" cy="969264"/>
          </a:xfrm>
        </p:spPr>
        <p:txBody>
          <a:bodyPr rtlCol="0"/>
          <a:lstStyle>
            <a:lvl1pPr algn="ctr">
              <a:defRPr lang="da-DK"/>
            </a:lvl1pPr>
          </a:lstStyle>
          <a:p>
            <a:pPr rtl="0"/>
            <a:r>
              <a:rPr lang="da-DK"/>
              <a:t>Klik for at redigere titeltypografien i masteren</a:t>
            </a:r>
          </a:p>
        </p:txBody>
      </p:sp>
      <p:sp>
        <p:nvSpPr>
          <p:cNvPr id="21" name="Pladsholder til tekst 2">
            <a:extLst>
              <a:ext uri="{FF2B5EF4-FFF2-40B4-BE49-F238E27FC236}">
                <a16:creationId xmlns:a16="http://schemas.microsoft.com/office/drawing/2014/main" id="{77B3A0F7-4877-4804-831D-E094CB4C49B3}"/>
              </a:ext>
            </a:extLst>
          </p:cNvPr>
          <p:cNvSpPr>
            <a:spLocks noGrp="1"/>
          </p:cNvSpPr>
          <p:nvPr>
            <p:ph type="body" idx="13"/>
          </p:nvPr>
        </p:nvSpPr>
        <p:spPr>
          <a:xfrm>
            <a:off x="667512" y="1673352"/>
            <a:ext cx="2907792" cy="466344"/>
          </a:xfrm>
        </p:spPr>
        <p:txBody>
          <a:bodyPr rtlCol="0" anchor="ctr"/>
          <a:lstStyle>
            <a:lvl1pPr marL="0" indent="0">
              <a:lnSpc>
                <a:spcPct val="100000"/>
              </a:lnSpc>
              <a:spcBef>
                <a:spcPts val="0"/>
              </a:spcBef>
              <a:buNone/>
              <a:defRPr lang="da-DK" sz="2400" b="0">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 name="Pladsholder til indhold 2">
            <a:extLst>
              <a:ext uri="{FF2B5EF4-FFF2-40B4-BE49-F238E27FC236}">
                <a16:creationId xmlns:a16="http://schemas.microsoft.com/office/drawing/2014/main" id="{D53F374C-57DC-E207-D494-6986428A2D60}"/>
              </a:ext>
            </a:extLst>
          </p:cNvPr>
          <p:cNvSpPr>
            <a:spLocks noGrp="1"/>
          </p:cNvSpPr>
          <p:nvPr>
            <p:ph idx="1"/>
          </p:nvPr>
        </p:nvSpPr>
        <p:spPr>
          <a:xfrm>
            <a:off x="4114800" y="1307592"/>
            <a:ext cx="7598664" cy="1197864"/>
          </a:xfrm>
        </p:spPr>
        <p:txBody>
          <a:bodyPr rtlCol="0" anchor="ctr"/>
          <a:lstStyle>
            <a:lvl1pPr marL="283464">
              <a:lnSpc>
                <a:spcPct val="100000"/>
              </a:lnSpc>
              <a:spcBef>
                <a:spcPts val="0"/>
              </a:spcBef>
              <a:defRPr lang="da-DK" sz="1800"/>
            </a:lvl1pPr>
            <a:lvl2pPr>
              <a:lnSpc>
                <a:spcPct val="100000"/>
              </a:lnSpc>
              <a:spcBef>
                <a:spcPts val="0"/>
              </a:spcBef>
              <a:defRPr lang="da-DK" sz="1600"/>
            </a:lvl2pPr>
            <a:lvl3pPr>
              <a:lnSpc>
                <a:spcPct val="100000"/>
              </a:lnSpc>
              <a:spcBef>
                <a:spcPts val="0"/>
              </a:spcBef>
              <a:defRPr lang="da-DK" sz="1400"/>
            </a:lvl3pPr>
            <a:lvl4pPr>
              <a:lnSpc>
                <a:spcPct val="100000"/>
              </a:lnSpc>
              <a:spcBef>
                <a:spcPts val="0"/>
              </a:spcBef>
              <a:defRPr lang="da-DK" sz="1200"/>
            </a:lvl4pPr>
            <a:lvl5pPr>
              <a:lnSpc>
                <a:spcPct val="100000"/>
              </a:lnSpc>
              <a:spcBef>
                <a:spcPts val="0"/>
              </a:spcBef>
              <a:defRPr lang="da-DK" sz="1200"/>
            </a:lvl5pPr>
          </a:lstStyle>
          <a:p>
            <a:pPr lvl="0" rtl="0"/>
            <a:r>
              <a:rPr lang="da-DK"/>
              <a:t>Klik for at redigere teksttypografierne i masteren</a:t>
            </a:r>
          </a:p>
          <a:p>
            <a:pPr lvl="1" rtl="0"/>
            <a:r>
              <a:rPr lang="da-DK"/>
              <a:t>Andet niveau</a:t>
            </a:r>
          </a:p>
          <a:p>
            <a:pPr lvl="2" rtl="0"/>
            <a:r>
              <a:rPr lang="da-DK"/>
              <a:t>Tredje niveau</a:t>
            </a:r>
          </a:p>
          <a:p>
            <a:pPr lvl="3" rtl="0"/>
            <a:r>
              <a:rPr lang="da-DK"/>
              <a:t>Fjerde niveau</a:t>
            </a:r>
          </a:p>
          <a:p>
            <a:pPr lvl="4" rtl="0"/>
            <a:r>
              <a:rPr lang="da-DK"/>
              <a:t>Femte niveau</a:t>
            </a:r>
          </a:p>
        </p:txBody>
      </p:sp>
      <p:sp>
        <p:nvSpPr>
          <p:cNvPr id="15" name="Pladsholder til tekst 4">
            <a:extLst>
              <a:ext uri="{FF2B5EF4-FFF2-40B4-BE49-F238E27FC236}">
                <a16:creationId xmlns:a16="http://schemas.microsoft.com/office/drawing/2014/main" id="{5160F9ED-11F2-C22D-919C-AD28524B1305}"/>
              </a:ext>
            </a:extLst>
          </p:cNvPr>
          <p:cNvSpPr>
            <a:spLocks noGrp="1"/>
          </p:cNvSpPr>
          <p:nvPr>
            <p:ph type="body" sz="quarter" idx="14"/>
          </p:nvPr>
        </p:nvSpPr>
        <p:spPr>
          <a:xfrm>
            <a:off x="667512" y="3452264"/>
            <a:ext cx="2907792" cy="466344"/>
          </a:xfrm>
        </p:spPr>
        <p:txBody>
          <a:bodyPr rtlCol="0" anchor="ctr"/>
          <a:lstStyle>
            <a:lvl1pPr marL="0" indent="0">
              <a:lnSpc>
                <a:spcPct val="100000"/>
              </a:lnSpc>
              <a:spcBef>
                <a:spcPts val="0"/>
              </a:spcBef>
              <a:buNone/>
              <a:defRPr lang="da-DK" sz="2400" b="0">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17" name="Pladsholder til indhold 2">
            <a:extLst>
              <a:ext uri="{FF2B5EF4-FFF2-40B4-BE49-F238E27FC236}">
                <a16:creationId xmlns:a16="http://schemas.microsoft.com/office/drawing/2014/main" id="{8C5B491A-910D-96D7-7910-D672B6313334}"/>
              </a:ext>
            </a:extLst>
          </p:cNvPr>
          <p:cNvSpPr>
            <a:spLocks noGrp="1"/>
          </p:cNvSpPr>
          <p:nvPr>
            <p:ph idx="15"/>
          </p:nvPr>
        </p:nvSpPr>
        <p:spPr>
          <a:xfrm>
            <a:off x="4123102" y="3086504"/>
            <a:ext cx="7598664" cy="1197864"/>
          </a:xfrm>
        </p:spPr>
        <p:txBody>
          <a:bodyPr rtlCol="0" anchor="ctr"/>
          <a:lstStyle>
            <a:lvl1pPr marL="283464">
              <a:lnSpc>
                <a:spcPct val="100000"/>
              </a:lnSpc>
              <a:spcBef>
                <a:spcPts val="0"/>
              </a:spcBef>
              <a:defRPr lang="da-DK" sz="1800"/>
            </a:lvl1pPr>
            <a:lvl2pPr>
              <a:lnSpc>
                <a:spcPct val="100000"/>
              </a:lnSpc>
              <a:spcBef>
                <a:spcPts val="0"/>
              </a:spcBef>
              <a:defRPr lang="da-DK" sz="1600"/>
            </a:lvl2pPr>
            <a:lvl3pPr>
              <a:lnSpc>
                <a:spcPct val="100000"/>
              </a:lnSpc>
              <a:spcBef>
                <a:spcPts val="0"/>
              </a:spcBef>
              <a:defRPr lang="da-DK" sz="1400"/>
            </a:lvl3pPr>
            <a:lvl4pPr>
              <a:lnSpc>
                <a:spcPct val="100000"/>
              </a:lnSpc>
              <a:spcBef>
                <a:spcPts val="0"/>
              </a:spcBef>
              <a:defRPr lang="da-DK" sz="1200"/>
            </a:lvl4pPr>
            <a:lvl5pPr>
              <a:lnSpc>
                <a:spcPct val="100000"/>
              </a:lnSpc>
              <a:spcBef>
                <a:spcPts val="0"/>
              </a:spcBef>
              <a:defRPr lang="da-DK" sz="1200"/>
            </a:lvl5pPr>
          </a:lstStyle>
          <a:p>
            <a:pPr lvl="0" rtl="0"/>
            <a:r>
              <a:rPr lang="da-DK"/>
              <a:t>Klik for at redigere teksttypografierne i masteren</a:t>
            </a:r>
          </a:p>
          <a:p>
            <a:pPr lvl="1" rtl="0"/>
            <a:r>
              <a:rPr lang="da-DK"/>
              <a:t>Andet niveau</a:t>
            </a:r>
          </a:p>
          <a:p>
            <a:pPr lvl="2" rtl="0"/>
            <a:r>
              <a:rPr lang="da-DK"/>
              <a:t>Tredje niveau</a:t>
            </a:r>
          </a:p>
          <a:p>
            <a:pPr lvl="3" rtl="0"/>
            <a:r>
              <a:rPr lang="da-DK"/>
              <a:t>Fjerde niveau</a:t>
            </a:r>
          </a:p>
          <a:p>
            <a:pPr lvl="4" rtl="0"/>
            <a:r>
              <a:rPr lang="da-DK"/>
              <a:t>Femte niveau</a:t>
            </a:r>
          </a:p>
        </p:txBody>
      </p:sp>
      <p:sp>
        <p:nvSpPr>
          <p:cNvPr id="22" name="Pladsholder til tekst 4">
            <a:extLst>
              <a:ext uri="{FF2B5EF4-FFF2-40B4-BE49-F238E27FC236}">
                <a16:creationId xmlns:a16="http://schemas.microsoft.com/office/drawing/2014/main" id="{C7845D54-C197-EEDA-099F-45ED6EC803CE}"/>
              </a:ext>
            </a:extLst>
          </p:cNvPr>
          <p:cNvSpPr>
            <a:spLocks noGrp="1"/>
          </p:cNvSpPr>
          <p:nvPr>
            <p:ph type="body" sz="quarter" idx="3"/>
          </p:nvPr>
        </p:nvSpPr>
        <p:spPr>
          <a:xfrm>
            <a:off x="667512" y="5288457"/>
            <a:ext cx="2907792" cy="466344"/>
          </a:xfrm>
        </p:spPr>
        <p:txBody>
          <a:bodyPr rtlCol="0" anchor="ctr"/>
          <a:lstStyle>
            <a:lvl1pPr marL="0" indent="0">
              <a:lnSpc>
                <a:spcPct val="100000"/>
              </a:lnSpc>
              <a:spcBef>
                <a:spcPts val="0"/>
              </a:spcBef>
              <a:buNone/>
              <a:defRPr lang="da-DK" sz="2400" b="0">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19" name="Pladsholder til indhold 2">
            <a:extLst>
              <a:ext uri="{FF2B5EF4-FFF2-40B4-BE49-F238E27FC236}">
                <a16:creationId xmlns:a16="http://schemas.microsoft.com/office/drawing/2014/main" id="{B00C50B6-D96C-CEAF-4897-329D7DBC41E1}"/>
              </a:ext>
            </a:extLst>
          </p:cNvPr>
          <p:cNvSpPr>
            <a:spLocks noGrp="1"/>
          </p:cNvSpPr>
          <p:nvPr>
            <p:ph idx="16"/>
          </p:nvPr>
        </p:nvSpPr>
        <p:spPr>
          <a:xfrm>
            <a:off x="4114800" y="4922697"/>
            <a:ext cx="7598664" cy="1197864"/>
          </a:xfrm>
        </p:spPr>
        <p:txBody>
          <a:bodyPr rtlCol="0" anchor="ctr"/>
          <a:lstStyle>
            <a:lvl1pPr marL="283464">
              <a:lnSpc>
                <a:spcPct val="100000"/>
              </a:lnSpc>
              <a:spcBef>
                <a:spcPts val="0"/>
              </a:spcBef>
              <a:defRPr lang="da-DK" sz="1800"/>
            </a:lvl1pPr>
            <a:lvl2pPr>
              <a:lnSpc>
                <a:spcPct val="100000"/>
              </a:lnSpc>
              <a:spcBef>
                <a:spcPts val="0"/>
              </a:spcBef>
              <a:defRPr lang="da-DK" sz="1600"/>
            </a:lvl2pPr>
            <a:lvl3pPr>
              <a:lnSpc>
                <a:spcPct val="100000"/>
              </a:lnSpc>
              <a:spcBef>
                <a:spcPts val="0"/>
              </a:spcBef>
              <a:defRPr lang="da-DK" sz="1400"/>
            </a:lvl3pPr>
            <a:lvl4pPr>
              <a:lnSpc>
                <a:spcPct val="100000"/>
              </a:lnSpc>
              <a:spcBef>
                <a:spcPts val="0"/>
              </a:spcBef>
              <a:defRPr lang="da-DK" sz="1200"/>
            </a:lvl4pPr>
            <a:lvl5pPr>
              <a:lnSpc>
                <a:spcPct val="100000"/>
              </a:lnSpc>
              <a:spcBef>
                <a:spcPts val="0"/>
              </a:spcBef>
              <a:defRPr lang="da-DK" sz="1200"/>
            </a:lvl5pPr>
          </a:lstStyle>
          <a:p>
            <a:pPr lvl="0" rtl="0"/>
            <a:r>
              <a:rPr lang="da-DK"/>
              <a:t>Klik for at redigere teksttypografierne i masteren</a:t>
            </a:r>
          </a:p>
          <a:p>
            <a:pPr lvl="1" rtl="0"/>
            <a:r>
              <a:rPr lang="da-DK"/>
              <a:t>Andet niveau</a:t>
            </a:r>
          </a:p>
          <a:p>
            <a:pPr lvl="2" rtl="0"/>
            <a:r>
              <a:rPr lang="da-DK"/>
              <a:t>Tredje niveau</a:t>
            </a:r>
          </a:p>
          <a:p>
            <a:pPr lvl="3" rtl="0"/>
            <a:r>
              <a:rPr lang="da-DK"/>
              <a:t>Fjerde niveau</a:t>
            </a:r>
          </a:p>
          <a:p>
            <a:pPr lvl="4" rtl="0"/>
            <a:r>
              <a:rPr lang="da-DK"/>
              <a:t>Femte niveau</a:t>
            </a:r>
          </a:p>
        </p:txBody>
      </p:sp>
      <p:sp>
        <p:nvSpPr>
          <p:cNvPr id="6" name="Pladsholder til slidenummer 5">
            <a:extLst>
              <a:ext uri="{FF2B5EF4-FFF2-40B4-BE49-F238E27FC236}">
                <a16:creationId xmlns:a16="http://schemas.microsoft.com/office/drawing/2014/main" id="{2101ABA6-5EA3-1AE9-0825-523073F786ED}"/>
              </a:ext>
            </a:extLst>
          </p:cNvPr>
          <p:cNvSpPr>
            <a:spLocks noGrp="1"/>
          </p:cNvSpPr>
          <p:nvPr>
            <p:ph type="sldNum" sz="quarter" idx="12"/>
          </p:nvPr>
        </p:nvSpPr>
        <p:spPr>
          <a:xfrm>
            <a:off x="616640" y="6517634"/>
            <a:ext cx="950258" cy="274320"/>
          </a:xfrm>
          <a:prstGeom prst="rect">
            <a:avLst/>
          </a:prstGeom>
        </p:spPr>
        <p:txBody>
          <a:bodyPr rtlCol="0"/>
          <a:lstStyle>
            <a:defPPr>
              <a:defRPr lang="da-DK"/>
            </a:defPPr>
          </a:lstStyle>
          <a:p>
            <a:fld id="{1FC09030-3767-9245-9371-10EE855B00E4}" type="slidenum">
              <a:rPr lang="da-DK" smtClean="0"/>
              <a:t>‹nr.›</a:t>
            </a:fld>
            <a:endParaRPr lang="da-DK"/>
          </a:p>
        </p:txBody>
      </p:sp>
      <p:sp>
        <p:nvSpPr>
          <p:cNvPr id="5" name="Pladsholder til sidefod 4">
            <a:extLst>
              <a:ext uri="{FF2B5EF4-FFF2-40B4-BE49-F238E27FC236}">
                <a16:creationId xmlns:a16="http://schemas.microsoft.com/office/drawing/2014/main" id="{726C5317-E14C-8E61-2C1E-0430778E8A0C}"/>
              </a:ext>
            </a:extLst>
          </p:cNvPr>
          <p:cNvSpPr>
            <a:spLocks noGrp="1"/>
          </p:cNvSpPr>
          <p:nvPr>
            <p:ph type="ftr" sz="quarter" idx="11"/>
          </p:nvPr>
        </p:nvSpPr>
        <p:spPr>
          <a:xfrm>
            <a:off x="4808250" y="6517634"/>
            <a:ext cx="2572870" cy="274320"/>
          </a:xfrm>
          <a:prstGeom prst="rect">
            <a:avLst/>
          </a:prstGeom>
        </p:spPr>
        <p:txBody>
          <a:bodyPr rtlCol="0"/>
          <a:lstStyle>
            <a:defPPr>
              <a:defRPr lang="da-DK"/>
            </a:defPPr>
          </a:lstStyle>
          <a:p>
            <a:endParaRPr lang="da-DK"/>
          </a:p>
        </p:txBody>
      </p:sp>
      <p:sp>
        <p:nvSpPr>
          <p:cNvPr id="4" name="Pladsholder til dato 3">
            <a:extLst>
              <a:ext uri="{FF2B5EF4-FFF2-40B4-BE49-F238E27FC236}">
                <a16:creationId xmlns:a16="http://schemas.microsoft.com/office/drawing/2014/main" id="{5A514D0E-ED92-E1A4-0E78-546375A0A63E}"/>
              </a:ext>
            </a:extLst>
          </p:cNvPr>
          <p:cNvSpPr>
            <a:spLocks noGrp="1"/>
          </p:cNvSpPr>
          <p:nvPr>
            <p:ph type="dt" sz="half" idx="10"/>
          </p:nvPr>
        </p:nvSpPr>
        <p:spPr/>
        <p:txBody>
          <a:bodyPr rtlCol="0"/>
          <a:lstStyle>
            <a:defPPr>
              <a:defRPr lang="da-DK"/>
            </a:defPPr>
          </a:lstStyle>
          <a:p>
            <a:fld id="{1E6D80F5-3479-CA42-9AE3-E7B38CCC0125}" type="datetimeFigureOut">
              <a:rPr lang="da-DK" smtClean="0"/>
              <a:t>27.02.2026</a:t>
            </a:fld>
            <a:endParaRPr lang="da-DK"/>
          </a:p>
        </p:txBody>
      </p:sp>
      <p:cxnSp>
        <p:nvCxnSpPr>
          <p:cNvPr id="8" name="Lige forbindelse 7">
            <a:extLst>
              <a:ext uri="{FF2B5EF4-FFF2-40B4-BE49-F238E27FC236}">
                <a16:creationId xmlns:a16="http://schemas.microsoft.com/office/drawing/2014/main" id="{B8A273E5-D639-4F22-9056-01A62C38E224}"/>
              </a:ext>
            </a:extLst>
          </p:cNvPr>
          <p:cNvCxnSpPr>
            <a:cxnSpLocks/>
          </p:cNvCxnSpPr>
          <p:nvPr/>
        </p:nvCxnSpPr>
        <p:spPr>
          <a:xfrm>
            <a:off x="398366" y="1038695"/>
            <a:ext cx="11395267"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Lige forbindelse 9">
            <a:extLst>
              <a:ext uri="{FF2B5EF4-FFF2-40B4-BE49-F238E27FC236}">
                <a16:creationId xmlns:a16="http://schemas.microsoft.com/office/drawing/2014/main" id="{596F1646-E658-90F3-D203-86B50D2F5DEF}"/>
              </a:ext>
            </a:extLst>
          </p:cNvPr>
          <p:cNvCxnSpPr>
            <a:cxnSpLocks/>
          </p:cNvCxnSpPr>
          <p:nvPr/>
        </p:nvCxnSpPr>
        <p:spPr>
          <a:xfrm>
            <a:off x="0" y="6439485"/>
            <a:ext cx="121920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Lige forbindelse 11">
            <a:extLst>
              <a:ext uri="{FF2B5EF4-FFF2-40B4-BE49-F238E27FC236}">
                <a16:creationId xmlns:a16="http://schemas.microsoft.com/office/drawing/2014/main" id="{D8793165-641B-DB78-F1A5-573C6041DE9A}"/>
              </a:ext>
            </a:extLst>
          </p:cNvPr>
          <p:cNvCxnSpPr>
            <a:cxnSpLocks/>
          </p:cNvCxnSpPr>
          <p:nvPr/>
        </p:nvCxnSpPr>
        <p:spPr>
          <a:xfrm flipV="1">
            <a:off x="398367" y="0"/>
            <a:ext cx="0" cy="6858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Lige forbindelse 13">
            <a:extLst>
              <a:ext uri="{FF2B5EF4-FFF2-40B4-BE49-F238E27FC236}">
                <a16:creationId xmlns:a16="http://schemas.microsoft.com/office/drawing/2014/main" id="{B4121FCC-C1AD-FD70-0727-3D611AEFAAD4}"/>
              </a:ext>
            </a:extLst>
          </p:cNvPr>
          <p:cNvCxnSpPr>
            <a:cxnSpLocks/>
          </p:cNvCxnSpPr>
          <p:nvPr/>
        </p:nvCxnSpPr>
        <p:spPr>
          <a:xfrm flipV="1">
            <a:off x="11793633" y="0"/>
            <a:ext cx="0" cy="6858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Lige forbindelse 15">
            <a:extLst>
              <a:ext uri="{FF2B5EF4-FFF2-40B4-BE49-F238E27FC236}">
                <a16:creationId xmlns:a16="http://schemas.microsoft.com/office/drawing/2014/main" id="{23890A2E-4E9B-29B4-124F-FBBCB462EB7C}"/>
              </a:ext>
            </a:extLst>
          </p:cNvPr>
          <p:cNvCxnSpPr>
            <a:cxnSpLocks/>
          </p:cNvCxnSpPr>
          <p:nvPr/>
        </p:nvCxnSpPr>
        <p:spPr>
          <a:xfrm>
            <a:off x="398366" y="2767098"/>
            <a:ext cx="11395267"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Lige forbindelse 17">
            <a:extLst>
              <a:ext uri="{FF2B5EF4-FFF2-40B4-BE49-F238E27FC236}">
                <a16:creationId xmlns:a16="http://schemas.microsoft.com/office/drawing/2014/main" id="{3256AAD6-732C-A795-FCB1-69CE94E3F1C4}"/>
              </a:ext>
            </a:extLst>
          </p:cNvPr>
          <p:cNvCxnSpPr>
            <a:cxnSpLocks/>
          </p:cNvCxnSpPr>
          <p:nvPr/>
        </p:nvCxnSpPr>
        <p:spPr>
          <a:xfrm>
            <a:off x="398366" y="4603773"/>
            <a:ext cx="11395267"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Lige forbindelse 19">
            <a:extLst>
              <a:ext uri="{FF2B5EF4-FFF2-40B4-BE49-F238E27FC236}">
                <a16:creationId xmlns:a16="http://schemas.microsoft.com/office/drawing/2014/main" id="{F2162417-AD43-4C6C-A3F2-EC7D979B702A}"/>
              </a:ext>
            </a:extLst>
          </p:cNvPr>
          <p:cNvCxnSpPr>
            <a:cxnSpLocks/>
          </p:cNvCxnSpPr>
          <p:nvPr/>
        </p:nvCxnSpPr>
        <p:spPr>
          <a:xfrm flipV="1">
            <a:off x="3864636" y="1031243"/>
            <a:ext cx="0" cy="5407244"/>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56239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o indhold">
    <p:bg>
      <p:bgPr>
        <a:solidFill>
          <a:schemeClr val="accent1"/>
        </a:solidFill>
        <a:effectLst/>
      </p:bgPr>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A5A4D4F6-5B85-FBD0-E507-B32E94BF2066}"/>
              </a:ext>
            </a:extLst>
          </p:cNvPr>
          <p:cNvSpPr/>
          <p:nvPr/>
        </p:nvSpPr>
        <p:spPr>
          <a:xfrm>
            <a:off x="3886830" y="1031243"/>
            <a:ext cx="7906804" cy="540624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stStyle>
          <a:p>
            <a:pPr algn="ctr" rtl="0"/>
            <a:endParaRPr lang="da-DK" dirty="0">
              <a:solidFill>
                <a:schemeClr val="accent4">
                  <a:lumMod val="20000"/>
                  <a:lumOff val="80000"/>
                </a:schemeClr>
              </a:solidFill>
            </a:endParaRPr>
          </a:p>
        </p:txBody>
      </p:sp>
      <p:sp>
        <p:nvSpPr>
          <p:cNvPr id="11" name="Rektangel 10">
            <a:extLst>
              <a:ext uri="{FF2B5EF4-FFF2-40B4-BE49-F238E27FC236}">
                <a16:creationId xmlns:a16="http://schemas.microsoft.com/office/drawing/2014/main" id="{FD7666C5-50ED-BD11-EBB3-5068C0F8FE27}"/>
              </a:ext>
            </a:extLst>
          </p:cNvPr>
          <p:cNvSpPr/>
          <p:nvPr/>
        </p:nvSpPr>
        <p:spPr>
          <a:xfrm>
            <a:off x="409046" y="1042071"/>
            <a:ext cx="3455590" cy="5395417"/>
          </a:xfrm>
          <a:prstGeom prst="rect">
            <a:avLst/>
          </a:prstGeom>
          <a:solidFill>
            <a:schemeClr val="accent6">
              <a:lumMod val="40000"/>
              <a:lumOff val="6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stStyle>
          <a:p>
            <a:pPr algn="ctr" rtl="0"/>
            <a:endParaRPr lang="da-DK" dirty="0"/>
          </a:p>
        </p:txBody>
      </p:sp>
      <p:sp>
        <p:nvSpPr>
          <p:cNvPr id="23" name="Titel 1">
            <a:extLst>
              <a:ext uri="{FF2B5EF4-FFF2-40B4-BE49-F238E27FC236}">
                <a16:creationId xmlns:a16="http://schemas.microsoft.com/office/drawing/2014/main" id="{2EAF0B87-8A17-7C9D-202E-F0AC8A92072C}"/>
              </a:ext>
            </a:extLst>
          </p:cNvPr>
          <p:cNvSpPr>
            <a:spLocks noGrp="1"/>
          </p:cNvSpPr>
          <p:nvPr>
            <p:ph type="title"/>
          </p:nvPr>
        </p:nvSpPr>
        <p:spPr>
          <a:xfrm>
            <a:off x="2039112" y="64008"/>
            <a:ext cx="8165592" cy="969264"/>
          </a:xfrm>
        </p:spPr>
        <p:txBody>
          <a:bodyPr rtlCol="0"/>
          <a:lstStyle>
            <a:lvl1pPr algn="ctr">
              <a:defRPr lang="da-DK"/>
            </a:lvl1pPr>
          </a:lstStyle>
          <a:p>
            <a:pPr rtl="0"/>
            <a:r>
              <a:rPr lang="da-DK"/>
              <a:t>Klik for at redigere titeltypografien i masteren</a:t>
            </a:r>
          </a:p>
        </p:txBody>
      </p:sp>
      <p:sp>
        <p:nvSpPr>
          <p:cNvPr id="34" name="Pladsholder til tekst 2">
            <a:extLst>
              <a:ext uri="{FF2B5EF4-FFF2-40B4-BE49-F238E27FC236}">
                <a16:creationId xmlns:a16="http://schemas.microsoft.com/office/drawing/2014/main" id="{C766325D-8175-9B95-4BB6-87E3195AAD33}"/>
              </a:ext>
            </a:extLst>
          </p:cNvPr>
          <p:cNvSpPr>
            <a:spLocks noGrp="1"/>
          </p:cNvSpPr>
          <p:nvPr>
            <p:ph type="body" idx="13"/>
          </p:nvPr>
        </p:nvSpPr>
        <p:spPr>
          <a:xfrm>
            <a:off x="667512" y="2155720"/>
            <a:ext cx="2907792" cy="466344"/>
          </a:xfrm>
        </p:spPr>
        <p:txBody>
          <a:bodyPr rtlCol="0" anchor="ctr"/>
          <a:lstStyle>
            <a:lvl1pPr marL="0" indent="0">
              <a:lnSpc>
                <a:spcPct val="100000"/>
              </a:lnSpc>
              <a:spcBef>
                <a:spcPts val="0"/>
              </a:spcBef>
              <a:buNone/>
              <a:defRPr lang="da-DK" sz="2400" b="0">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4" name="Pladsholder til indhold 2">
            <a:extLst>
              <a:ext uri="{FF2B5EF4-FFF2-40B4-BE49-F238E27FC236}">
                <a16:creationId xmlns:a16="http://schemas.microsoft.com/office/drawing/2014/main" id="{5F9AFE21-B015-59CC-B869-6CA584CD8768}"/>
              </a:ext>
            </a:extLst>
          </p:cNvPr>
          <p:cNvSpPr>
            <a:spLocks noGrp="1"/>
          </p:cNvSpPr>
          <p:nvPr>
            <p:ph idx="1"/>
          </p:nvPr>
        </p:nvSpPr>
        <p:spPr>
          <a:xfrm>
            <a:off x="4114800" y="1283336"/>
            <a:ext cx="7598664" cy="2211112"/>
          </a:xfrm>
        </p:spPr>
        <p:txBody>
          <a:bodyPr rtlCol="0" anchor="ctr"/>
          <a:lstStyle>
            <a:lvl1pPr marL="283464">
              <a:lnSpc>
                <a:spcPct val="100000"/>
              </a:lnSpc>
              <a:spcBef>
                <a:spcPts val="0"/>
              </a:spcBef>
              <a:defRPr lang="da-DK" sz="1800"/>
            </a:lvl1pPr>
            <a:lvl2pPr>
              <a:lnSpc>
                <a:spcPct val="100000"/>
              </a:lnSpc>
              <a:spcBef>
                <a:spcPts val="0"/>
              </a:spcBef>
              <a:defRPr lang="da-DK" sz="1600"/>
            </a:lvl2pPr>
            <a:lvl3pPr>
              <a:lnSpc>
                <a:spcPct val="100000"/>
              </a:lnSpc>
              <a:spcBef>
                <a:spcPts val="0"/>
              </a:spcBef>
              <a:defRPr lang="da-DK" sz="1400"/>
            </a:lvl3pPr>
            <a:lvl4pPr>
              <a:lnSpc>
                <a:spcPct val="100000"/>
              </a:lnSpc>
              <a:spcBef>
                <a:spcPts val="0"/>
              </a:spcBef>
              <a:defRPr lang="da-DK" sz="1200"/>
            </a:lvl4pPr>
            <a:lvl5pPr>
              <a:lnSpc>
                <a:spcPct val="100000"/>
              </a:lnSpc>
              <a:spcBef>
                <a:spcPts val="0"/>
              </a:spcBef>
              <a:defRPr lang="da-DK" sz="1200"/>
            </a:lvl5pPr>
          </a:lstStyle>
          <a:p>
            <a:pPr lvl="0" rtl="0"/>
            <a:r>
              <a:rPr lang="da-DK"/>
              <a:t>Klik for at redigere teksttypografierne i masteren</a:t>
            </a:r>
          </a:p>
          <a:p>
            <a:pPr lvl="1" rtl="0"/>
            <a:r>
              <a:rPr lang="da-DK"/>
              <a:t>Andet niveau</a:t>
            </a:r>
          </a:p>
          <a:p>
            <a:pPr lvl="2" rtl="0"/>
            <a:r>
              <a:rPr lang="da-DK"/>
              <a:t>Tredje niveau</a:t>
            </a:r>
          </a:p>
          <a:p>
            <a:pPr lvl="3" rtl="0"/>
            <a:r>
              <a:rPr lang="da-DK"/>
              <a:t>Fjerde niveau</a:t>
            </a:r>
          </a:p>
          <a:p>
            <a:pPr lvl="4" rtl="0"/>
            <a:r>
              <a:rPr lang="da-DK"/>
              <a:t>Femte niveau</a:t>
            </a:r>
          </a:p>
        </p:txBody>
      </p:sp>
      <p:sp>
        <p:nvSpPr>
          <p:cNvPr id="35" name="Pladsholder til tekst 4">
            <a:extLst>
              <a:ext uri="{FF2B5EF4-FFF2-40B4-BE49-F238E27FC236}">
                <a16:creationId xmlns:a16="http://schemas.microsoft.com/office/drawing/2014/main" id="{81CCD754-FDAD-02A0-CC23-AE197F4DA1BE}"/>
              </a:ext>
            </a:extLst>
          </p:cNvPr>
          <p:cNvSpPr>
            <a:spLocks noGrp="1"/>
          </p:cNvSpPr>
          <p:nvPr>
            <p:ph type="body" sz="quarter" idx="3"/>
          </p:nvPr>
        </p:nvSpPr>
        <p:spPr>
          <a:xfrm>
            <a:off x="667512" y="4856116"/>
            <a:ext cx="2907792" cy="466344"/>
          </a:xfrm>
        </p:spPr>
        <p:txBody>
          <a:bodyPr rtlCol="0" anchor="ctr"/>
          <a:lstStyle>
            <a:lvl1pPr marL="0" indent="0">
              <a:lnSpc>
                <a:spcPct val="100000"/>
              </a:lnSpc>
              <a:spcBef>
                <a:spcPts val="0"/>
              </a:spcBef>
              <a:buNone/>
              <a:defRPr lang="da-DK" sz="2400" b="0">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6" name="Pladsholder til indhold 2">
            <a:extLst>
              <a:ext uri="{FF2B5EF4-FFF2-40B4-BE49-F238E27FC236}">
                <a16:creationId xmlns:a16="http://schemas.microsoft.com/office/drawing/2014/main" id="{8DA3CBCD-145A-E531-00B6-F66E3BB91D36}"/>
              </a:ext>
            </a:extLst>
          </p:cNvPr>
          <p:cNvSpPr>
            <a:spLocks noGrp="1"/>
          </p:cNvSpPr>
          <p:nvPr>
            <p:ph idx="16"/>
          </p:nvPr>
        </p:nvSpPr>
        <p:spPr>
          <a:xfrm>
            <a:off x="4114800" y="3983732"/>
            <a:ext cx="7598664" cy="2211112"/>
          </a:xfrm>
        </p:spPr>
        <p:txBody>
          <a:bodyPr rtlCol="0" anchor="ctr"/>
          <a:lstStyle>
            <a:lvl1pPr marL="283464">
              <a:lnSpc>
                <a:spcPct val="100000"/>
              </a:lnSpc>
              <a:spcBef>
                <a:spcPts val="0"/>
              </a:spcBef>
              <a:defRPr lang="da-DK" sz="1800"/>
            </a:lvl1pPr>
            <a:lvl2pPr>
              <a:lnSpc>
                <a:spcPct val="100000"/>
              </a:lnSpc>
              <a:spcBef>
                <a:spcPts val="0"/>
              </a:spcBef>
              <a:defRPr lang="da-DK" sz="1600"/>
            </a:lvl2pPr>
            <a:lvl3pPr>
              <a:lnSpc>
                <a:spcPct val="100000"/>
              </a:lnSpc>
              <a:spcBef>
                <a:spcPts val="0"/>
              </a:spcBef>
              <a:defRPr lang="da-DK" sz="1400"/>
            </a:lvl3pPr>
            <a:lvl4pPr>
              <a:lnSpc>
                <a:spcPct val="100000"/>
              </a:lnSpc>
              <a:spcBef>
                <a:spcPts val="0"/>
              </a:spcBef>
              <a:defRPr lang="da-DK" sz="1200"/>
            </a:lvl4pPr>
            <a:lvl5pPr>
              <a:lnSpc>
                <a:spcPct val="100000"/>
              </a:lnSpc>
              <a:spcBef>
                <a:spcPts val="0"/>
              </a:spcBef>
              <a:defRPr lang="da-DK" sz="1200"/>
            </a:lvl5pPr>
          </a:lstStyle>
          <a:p>
            <a:pPr lvl="0" rtl="0"/>
            <a:r>
              <a:rPr lang="da-DK"/>
              <a:t>Klik for at redigere teksttypografierne i masteren</a:t>
            </a:r>
          </a:p>
          <a:p>
            <a:pPr lvl="1" rtl="0"/>
            <a:r>
              <a:rPr lang="da-DK"/>
              <a:t>Andet niveau</a:t>
            </a:r>
          </a:p>
          <a:p>
            <a:pPr lvl="2" rtl="0"/>
            <a:r>
              <a:rPr lang="da-DK"/>
              <a:t>Tredje niveau</a:t>
            </a:r>
          </a:p>
          <a:p>
            <a:pPr lvl="3" rtl="0"/>
            <a:r>
              <a:rPr lang="da-DK"/>
              <a:t>Fjerde niveau</a:t>
            </a:r>
          </a:p>
          <a:p>
            <a:pPr lvl="4" rtl="0"/>
            <a:r>
              <a:rPr lang="da-DK"/>
              <a:t>Femte niveau</a:t>
            </a:r>
          </a:p>
        </p:txBody>
      </p:sp>
      <p:sp>
        <p:nvSpPr>
          <p:cNvPr id="27" name="Pladsholder til slidenummer 5">
            <a:extLst>
              <a:ext uri="{FF2B5EF4-FFF2-40B4-BE49-F238E27FC236}">
                <a16:creationId xmlns:a16="http://schemas.microsoft.com/office/drawing/2014/main" id="{C8C7A88B-B5E6-DF17-298C-3F1D6F2BB4B3}"/>
              </a:ext>
            </a:extLst>
          </p:cNvPr>
          <p:cNvSpPr>
            <a:spLocks noGrp="1"/>
          </p:cNvSpPr>
          <p:nvPr>
            <p:ph type="sldNum" sz="quarter" idx="12"/>
          </p:nvPr>
        </p:nvSpPr>
        <p:spPr>
          <a:xfrm>
            <a:off x="616640" y="6517634"/>
            <a:ext cx="950258" cy="274320"/>
          </a:xfrm>
          <a:prstGeom prst="rect">
            <a:avLst/>
          </a:prstGeom>
        </p:spPr>
        <p:txBody>
          <a:bodyPr rtlCol="0"/>
          <a:lstStyle>
            <a:defPPr>
              <a:defRPr lang="da-DK"/>
            </a:defPPr>
          </a:lstStyle>
          <a:p>
            <a:fld id="{1FC09030-3767-9245-9371-10EE855B00E4}" type="slidenum">
              <a:rPr lang="da-DK" smtClean="0"/>
              <a:t>‹nr.›</a:t>
            </a:fld>
            <a:endParaRPr lang="da-DK"/>
          </a:p>
        </p:txBody>
      </p:sp>
      <p:sp>
        <p:nvSpPr>
          <p:cNvPr id="26" name="Pladsholder til sidefod 4">
            <a:extLst>
              <a:ext uri="{FF2B5EF4-FFF2-40B4-BE49-F238E27FC236}">
                <a16:creationId xmlns:a16="http://schemas.microsoft.com/office/drawing/2014/main" id="{F6BF98F2-CC55-EA67-AFEB-3B9BDA92BA8E}"/>
              </a:ext>
            </a:extLst>
          </p:cNvPr>
          <p:cNvSpPr>
            <a:spLocks noGrp="1"/>
          </p:cNvSpPr>
          <p:nvPr>
            <p:ph type="ftr" sz="quarter" idx="11"/>
          </p:nvPr>
        </p:nvSpPr>
        <p:spPr>
          <a:xfrm>
            <a:off x="4808250" y="6517634"/>
            <a:ext cx="2572870" cy="274320"/>
          </a:xfrm>
          <a:prstGeom prst="rect">
            <a:avLst/>
          </a:prstGeom>
        </p:spPr>
        <p:txBody>
          <a:bodyPr rtlCol="0"/>
          <a:lstStyle>
            <a:defPPr>
              <a:defRPr lang="da-DK"/>
            </a:defPPr>
          </a:lstStyle>
          <a:p>
            <a:endParaRPr lang="da-DK"/>
          </a:p>
        </p:txBody>
      </p:sp>
      <p:sp>
        <p:nvSpPr>
          <p:cNvPr id="25" name="Pladsholder til dato 3">
            <a:extLst>
              <a:ext uri="{FF2B5EF4-FFF2-40B4-BE49-F238E27FC236}">
                <a16:creationId xmlns:a16="http://schemas.microsoft.com/office/drawing/2014/main" id="{80D6DCDD-07F4-F7F0-12E1-CAF3B5CCCE7E}"/>
              </a:ext>
            </a:extLst>
          </p:cNvPr>
          <p:cNvSpPr>
            <a:spLocks noGrp="1"/>
          </p:cNvSpPr>
          <p:nvPr>
            <p:ph type="dt" sz="half" idx="10"/>
          </p:nvPr>
        </p:nvSpPr>
        <p:spPr>
          <a:xfrm>
            <a:off x="10622471" y="6517634"/>
            <a:ext cx="950260" cy="274320"/>
          </a:xfrm>
        </p:spPr>
        <p:txBody>
          <a:bodyPr rtlCol="0"/>
          <a:lstStyle>
            <a:defPPr>
              <a:defRPr lang="da-DK"/>
            </a:defPPr>
          </a:lstStyle>
          <a:p>
            <a:fld id="{1E6D80F5-3479-CA42-9AE3-E7B38CCC0125}" type="datetimeFigureOut">
              <a:rPr lang="da-DK" smtClean="0"/>
              <a:t>27.02.2026</a:t>
            </a:fld>
            <a:endParaRPr lang="da-DK"/>
          </a:p>
        </p:txBody>
      </p:sp>
      <p:cxnSp>
        <p:nvCxnSpPr>
          <p:cNvPr id="28" name="Lige forbindelse 27">
            <a:extLst>
              <a:ext uri="{FF2B5EF4-FFF2-40B4-BE49-F238E27FC236}">
                <a16:creationId xmlns:a16="http://schemas.microsoft.com/office/drawing/2014/main" id="{F526EBCF-823D-784A-BF8D-A377758CEB81}"/>
              </a:ext>
            </a:extLst>
          </p:cNvPr>
          <p:cNvCxnSpPr>
            <a:cxnSpLocks/>
          </p:cNvCxnSpPr>
          <p:nvPr/>
        </p:nvCxnSpPr>
        <p:spPr>
          <a:xfrm>
            <a:off x="398366" y="1038695"/>
            <a:ext cx="11395267"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Lige forbindelse 28">
            <a:extLst>
              <a:ext uri="{FF2B5EF4-FFF2-40B4-BE49-F238E27FC236}">
                <a16:creationId xmlns:a16="http://schemas.microsoft.com/office/drawing/2014/main" id="{9D6E25F4-4D19-CCBB-9F09-7369C86AAD57}"/>
              </a:ext>
            </a:extLst>
          </p:cNvPr>
          <p:cNvCxnSpPr>
            <a:cxnSpLocks/>
          </p:cNvCxnSpPr>
          <p:nvPr/>
        </p:nvCxnSpPr>
        <p:spPr>
          <a:xfrm>
            <a:off x="0" y="6439485"/>
            <a:ext cx="121920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Lige forbindelse 29">
            <a:extLst>
              <a:ext uri="{FF2B5EF4-FFF2-40B4-BE49-F238E27FC236}">
                <a16:creationId xmlns:a16="http://schemas.microsoft.com/office/drawing/2014/main" id="{56A4D074-D2CA-D6E0-115B-1CEDA471F0F3}"/>
              </a:ext>
            </a:extLst>
          </p:cNvPr>
          <p:cNvCxnSpPr>
            <a:cxnSpLocks/>
          </p:cNvCxnSpPr>
          <p:nvPr/>
        </p:nvCxnSpPr>
        <p:spPr>
          <a:xfrm flipV="1">
            <a:off x="398367" y="0"/>
            <a:ext cx="0" cy="6858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Lige forbindelse 30">
            <a:extLst>
              <a:ext uri="{FF2B5EF4-FFF2-40B4-BE49-F238E27FC236}">
                <a16:creationId xmlns:a16="http://schemas.microsoft.com/office/drawing/2014/main" id="{DB039A31-257E-2036-4142-307DD91B05CC}"/>
              </a:ext>
            </a:extLst>
          </p:cNvPr>
          <p:cNvCxnSpPr>
            <a:cxnSpLocks/>
          </p:cNvCxnSpPr>
          <p:nvPr/>
        </p:nvCxnSpPr>
        <p:spPr>
          <a:xfrm flipV="1">
            <a:off x="11793633" y="0"/>
            <a:ext cx="0" cy="6858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Lige forbindelse 31">
            <a:extLst>
              <a:ext uri="{FF2B5EF4-FFF2-40B4-BE49-F238E27FC236}">
                <a16:creationId xmlns:a16="http://schemas.microsoft.com/office/drawing/2014/main" id="{139C06B9-E1A2-A881-C800-86FBB69963F9}"/>
              </a:ext>
            </a:extLst>
          </p:cNvPr>
          <p:cNvCxnSpPr>
            <a:cxnSpLocks/>
          </p:cNvCxnSpPr>
          <p:nvPr/>
        </p:nvCxnSpPr>
        <p:spPr>
          <a:xfrm>
            <a:off x="398366" y="3739090"/>
            <a:ext cx="11395267"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Lige forbindelse 32">
            <a:extLst>
              <a:ext uri="{FF2B5EF4-FFF2-40B4-BE49-F238E27FC236}">
                <a16:creationId xmlns:a16="http://schemas.microsoft.com/office/drawing/2014/main" id="{DDDBBDAB-1770-6117-02A2-DF798EAD6320}"/>
              </a:ext>
            </a:extLst>
          </p:cNvPr>
          <p:cNvCxnSpPr>
            <a:cxnSpLocks/>
          </p:cNvCxnSpPr>
          <p:nvPr/>
        </p:nvCxnSpPr>
        <p:spPr>
          <a:xfrm flipV="1">
            <a:off x="3864636" y="1031243"/>
            <a:ext cx="0" cy="5407244"/>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57008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Oversigt">
    <p:bg>
      <p:bgPr>
        <a:solidFill>
          <a:schemeClr val="accent4">
            <a:lumMod val="5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0BD26-4C3C-C934-E3C5-C4ABD369E612}"/>
              </a:ext>
            </a:extLst>
          </p:cNvPr>
          <p:cNvSpPr>
            <a:spLocks noGrp="1"/>
          </p:cNvSpPr>
          <p:nvPr>
            <p:ph type="title" hasCustomPrompt="1"/>
          </p:nvPr>
        </p:nvSpPr>
        <p:spPr>
          <a:xfrm>
            <a:off x="5833872" y="4389120"/>
            <a:ext cx="4709160" cy="1645920"/>
          </a:xfrm>
        </p:spPr>
        <p:txBody>
          <a:bodyPr rtlCol="0"/>
          <a:lstStyle>
            <a:lvl1pPr algn="ctr">
              <a:defRPr lang="da-DK" sz="5400">
                <a:solidFill>
                  <a:schemeClr val="accent1"/>
                </a:solidFill>
              </a:defRPr>
            </a:lvl1pPr>
          </a:lstStyle>
          <a:p>
            <a:pPr rtl="0"/>
            <a:r>
              <a:rPr lang="da-DK" dirty="0"/>
              <a:t>Klik for at redigere titeltypografier i master</a:t>
            </a:r>
          </a:p>
        </p:txBody>
      </p:sp>
      <p:sp>
        <p:nvSpPr>
          <p:cNvPr id="23" name="Pladsholder til indhold 2">
            <a:extLst>
              <a:ext uri="{FF2B5EF4-FFF2-40B4-BE49-F238E27FC236}">
                <a16:creationId xmlns:a16="http://schemas.microsoft.com/office/drawing/2014/main" id="{FD728F67-F092-A253-7F58-A329D8F43858}"/>
              </a:ext>
            </a:extLst>
          </p:cNvPr>
          <p:cNvSpPr>
            <a:spLocks noGrp="1"/>
          </p:cNvSpPr>
          <p:nvPr>
            <p:ph idx="1"/>
          </p:nvPr>
        </p:nvSpPr>
        <p:spPr>
          <a:xfrm>
            <a:off x="2011680" y="2130552"/>
            <a:ext cx="8165592" cy="1755648"/>
          </a:xfrm>
        </p:spPr>
        <p:txBody>
          <a:bodyPr rtlCol="0"/>
          <a:lstStyle>
            <a:lvl1pPr marL="0" indent="0">
              <a:lnSpc>
                <a:spcPct val="100000"/>
              </a:lnSpc>
              <a:buNone/>
              <a:defRPr lang="da-DK" sz="1800">
                <a:solidFill>
                  <a:schemeClr val="accent1"/>
                </a:solidFill>
              </a:defRPr>
            </a:lvl1pPr>
            <a:lvl2pPr marL="566928" indent="-283464">
              <a:lnSpc>
                <a:spcPct val="100000"/>
              </a:lnSpc>
              <a:buFont typeface="Wingdings" panose="05000000000000000000" pitchFamily="2" charset="2"/>
              <a:buChar char="§"/>
              <a:defRPr lang="da-DK" sz="1600">
                <a:solidFill>
                  <a:schemeClr val="accent1"/>
                </a:solidFill>
              </a:defRPr>
            </a:lvl2pPr>
            <a:lvl3pPr marL="850392" indent="-283464">
              <a:lnSpc>
                <a:spcPct val="100000"/>
              </a:lnSpc>
              <a:buFont typeface="Wingdings" panose="05000000000000000000" pitchFamily="2" charset="2"/>
              <a:buChar char="§"/>
              <a:defRPr lang="da-DK" sz="1400">
                <a:solidFill>
                  <a:schemeClr val="accent1"/>
                </a:solidFill>
              </a:defRPr>
            </a:lvl3pPr>
            <a:lvl4pPr marL="1133856" indent="-283464">
              <a:lnSpc>
                <a:spcPct val="100000"/>
              </a:lnSpc>
              <a:buFont typeface="Wingdings" panose="05000000000000000000" pitchFamily="2" charset="2"/>
              <a:buChar char="§"/>
              <a:defRPr lang="da-DK" sz="1200">
                <a:solidFill>
                  <a:schemeClr val="accent1"/>
                </a:solidFill>
              </a:defRPr>
            </a:lvl4pPr>
            <a:lvl5pPr marL="1417320" indent="-283464">
              <a:lnSpc>
                <a:spcPct val="100000"/>
              </a:lnSpc>
              <a:buFont typeface="Wingdings" panose="05000000000000000000" pitchFamily="2" charset="2"/>
              <a:buChar char="§"/>
              <a:defRPr lang="da-DK" sz="1200">
                <a:solidFill>
                  <a:schemeClr val="accent1"/>
                </a:solidFill>
              </a:defRPr>
            </a:lvl5pPr>
          </a:lstStyle>
          <a:p>
            <a:pPr lvl="0" rtl="0"/>
            <a:r>
              <a:rPr lang="da-DK"/>
              <a:t>Klik for at redigere teksttypografierne i masteren</a:t>
            </a:r>
          </a:p>
          <a:p>
            <a:pPr lvl="1" rtl="0"/>
            <a:r>
              <a:rPr lang="da-DK"/>
              <a:t>Andet niveau</a:t>
            </a:r>
          </a:p>
          <a:p>
            <a:pPr lvl="2" rtl="0"/>
            <a:r>
              <a:rPr lang="da-DK"/>
              <a:t>Tredje niveau</a:t>
            </a:r>
          </a:p>
          <a:p>
            <a:pPr lvl="3" rtl="0"/>
            <a:r>
              <a:rPr lang="da-DK"/>
              <a:t>Fjerde niveau</a:t>
            </a:r>
          </a:p>
          <a:p>
            <a:pPr lvl="4" rtl="0"/>
            <a:r>
              <a:rPr lang="da-DK"/>
              <a:t>Femte niveau</a:t>
            </a:r>
          </a:p>
        </p:txBody>
      </p:sp>
      <p:sp>
        <p:nvSpPr>
          <p:cNvPr id="6" name="Pladsholder til slidenummer 5">
            <a:extLst>
              <a:ext uri="{FF2B5EF4-FFF2-40B4-BE49-F238E27FC236}">
                <a16:creationId xmlns:a16="http://schemas.microsoft.com/office/drawing/2014/main" id="{2101ABA6-5EA3-1AE9-0825-523073F786ED}"/>
              </a:ext>
            </a:extLst>
          </p:cNvPr>
          <p:cNvSpPr>
            <a:spLocks noGrp="1"/>
          </p:cNvSpPr>
          <p:nvPr>
            <p:ph type="sldNum" sz="quarter" idx="12"/>
          </p:nvPr>
        </p:nvSpPr>
        <p:spPr>
          <a:xfrm>
            <a:off x="616640" y="6517634"/>
            <a:ext cx="950258" cy="274320"/>
          </a:xfrm>
          <a:prstGeom prst="rect">
            <a:avLst/>
          </a:prstGeom>
        </p:spPr>
        <p:txBody>
          <a:bodyPr rtlCol="0"/>
          <a:lstStyle>
            <a:lvl1pPr>
              <a:defRPr lang="da-DK">
                <a:solidFill>
                  <a:schemeClr val="accent1"/>
                </a:solidFill>
              </a:defRPr>
            </a:lvl1pPr>
          </a:lstStyle>
          <a:p>
            <a:fld id="{1FC09030-3767-9245-9371-10EE855B00E4}" type="slidenum">
              <a:rPr lang="da-DK" smtClean="0"/>
              <a:t>‹nr.›</a:t>
            </a:fld>
            <a:endParaRPr lang="da-DK"/>
          </a:p>
        </p:txBody>
      </p:sp>
      <p:sp>
        <p:nvSpPr>
          <p:cNvPr id="5" name="Pladsholder til sidefod 4">
            <a:extLst>
              <a:ext uri="{FF2B5EF4-FFF2-40B4-BE49-F238E27FC236}">
                <a16:creationId xmlns:a16="http://schemas.microsoft.com/office/drawing/2014/main" id="{726C5317-E14C-8E61-2C1E-0430778E8A0C}"/>
              </a:ext>
            </a:extLst>
          </p:cNvPr>
          <p:cNvSpPr>
            <a:spLocks noGrp="1"/>
          </p:cNvSpPr>
          <p:nvPr>
            <p:ph type="ftr" sz="quarter" idx="11"/>
          </p:nvPr>
        </p:nvSpPr>
        <p:spPr>
          <a:xfrm>
            <a:off x="4808250" y="6517634"/>
            <a:ext cx="2572870" cy="274320"/>
          </a:xfrm>
          <a:prstGeom prst="rect">
            <a:avLst/>
          </a:prstGeom>
        </p:spPr>
        <p:txBody>
          <a:bodyPr rtlCol="0"/>
          <a:lstStyle>
            <a:lvl1pPr>
              <a:defRPr lang="da-DK">
                <a:solidFill>
                  <a:schemeClr val="accent1"/>
                </a:solidFill>
              </a:defRPr>
            </a:lvl1pPr>
          </a:lstStyle>
          <a:p>
            <a:endParaRPr lang="da-DK"/>
          </a:p>
        </p:txBody>
      </p:sp>
      <p:sp>
        <p:nvSpPr>
          <p:cNvPr id="4" name="Pladsholder til dato 3">
            <a:extLst>
              <a:ext uri="{FF2B5EF4-FFF2-40B4-BE49-F238E27FC236}">
                <a16:creationId xmlns:a16="http://schemas.microsoft.com/office/drawing/2014/main" id="{5A514D0E-ED92-E1A4-0E78-546375A0A63E}"/>
              </a:ext>
            </a:extLst>
          </p:cNvPr>
          <p:cNvSpPr>
            <a:spLocks noGrp="1"/>
          </p:cNvSpPr>
          <p:nvPr>
            <p:ph type="dt" sz="half" idx="10"/>
          </p:nvPr>
        </p:nvSpPr>
        <p:spPr/>
        <p:txBody>
          <a:bodyPr rtlCol="0"/>
          <a:lstStyle>
            <a:lvl1pPr>
              <a:defRPr lang="da-DK">
                <a:solidFill>
                  <a:schemeClr val="accent1"/>
                </a:solidFill>
              </a:defRPr>
            </a:lvl1pPr>
          </a:lstStyle>
          <a:p>
            <a:fld id="{1E6D80F5-3479-CA42-9AE3-E7B38CCC0125}" type="datetimeFigureOut">
              <a:rPr lang="da-DK" smtClean="0"/>
              <a:t>27.02.2026</a:t>
            </a:fld>
            <a:endParaRPr lang="da-DK"/>
          </a:p>
        </p:txBody>
      </p:sp>
      <p:cxnSp>
        <p:nvCxnSpPr>
          <p:cNvPr id="16" name="Lige forbindelse 15">
            <a:extLst>
              <a:ext uri="{FF2B5EF4-FFF2-40B4-BE49-F238E27FC236}">
                <a16:creationId xmlns:a16="http://schemas.microsoft.com/office/drawing/2014/main" id="{B9E5CB43-9C58-7065-8F71-3D1335DCA2E8}"/>
              </a:ext>
            </a:extLst>
          </p:cNvPr>
          <p:cNvCxnSpPr>
            <a:cxnSpLocks/>
          </p:cNvCxnSpPr>
          <p:nvPr/>
        </p:nvCxnSpPr>
        <p:spPr>
          <a:xfrm>
            <a:off x="0" y="6439485"/>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Rektangel 17">
            <a:extLst>
              <a:ext uri="{FF2B5EF4-FFF2-40B4-BE49-F238E27FC236}">
                <a16:creationId xmlns:a16="http://schemas.microsoft.com/office/drawing/2014/main" id="{D7C51743-4A18-4275-9C86-2A02654EB16B}"/>
              </a:ext>
            </a:extLst>
          </p:cNvPr>
          <p:cNvSpPr/>
          <p:nvPr/>
        </p:nvSpPr>
        <p:spPr>
          <a:xfrm>
            <a:off x="1509823" y="1188365"/>
            <a:ext cx="9172353" cy="4481269"/>
          </a:xfrm>
          <a:prstGeom prst="rect">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a-DK"/>
            </a:defPPr>
          </a:lstStyle>
          <a:p>
            <a:pPr algn="ctr" rtl="0"/>
            <a:endParaRPr lang="da-DK" dirty="0"/>
          </a:p>
        </p:txBody>
      </p:sp>
      <p:cxnSp>
        <p:nvCxnSpPr>
          <p:cNvPr id="20" name="Lige forbindelse 19">
            <a:extLst>
              <a:ext uri="{FF2B5EF4-FFF2-40B4-BE49-F238E27FC236}">
                <a16:creationId xmlns:a16="http://schemas.microsoft.com/office/drawing/2014/main" id="{50105206-25D5-CAFF-D01A-6C366A0DDD06}"/>
              </a:ext>
            </a:extLst>
          </p:cNvPr>
          <p:cNvCxnSpPr>
            <a:cxnSpLocks/>
          </p:cNvCxnSpPr>
          <p:nvPr/>
        </p:nvCxnSpPr>
        <p:spPr>
          <a:xfrm>
            <a:off x="0" y="5208047"/>
            <a:ext cx="58377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Lige forbindelse 21">
            <a:extLst>
              <a:ext uri="{FF2B5EF4-FFF2-40B4-BE49-F238E27FC236}">
                <a16:creationId xmlns:a16="http://schemas.microsoft.com/office/drawing/2014/main" id="{F568D0A6-8634-2DEB-AE13-929FDDFD954E}"/>
              </a:ext>
            </a:extLst>
          </p:cNvPr>
          <p:cNvCxnSpPr>
            <a:cxnSpLocks/>
          </p:cNvCxnSpPr>
          <p:nvPr/>
        </p:nvCxnSpPr>
        <p:spPr>
          <a:xfrm>
            <a:off x="10546079" y="5220132"/>
            <a:ext cx="1645921"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2105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ak">
    <p:bg>
      <p:bgPr>
        <a:solidFill>
          <a:schemeClr val="accent3"/>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0BD26-4C3C-C934-E3C5-C4ABD369E612}"/>
              </a:ext>
            </a:extLst>
          </p:cNvPr>
          <p:cNvSpPr>
            <a:spLocks noGrp="1"/>
          </p:cNvSpPr>
          <p:nvPr>
            <p:ph type="title" hasCustomPrompt="1"/>
          </p:nvPr>
        </p:nvSpPr>
        <p:spPr>
          <a:xfrm>
            <a:off x="5495544" y="731520"/>
            <a:ext cx="5952744" cy="1645920"/>
          </a:xfrm>
        </p:spPr>
        <p:txBody>
          <a:bodyPr rtlCol="0"/>
          <a:lstStyle>
            <a:lvl1pPr algn="l">
              <a:defRPr lang="da-DK" sz="6000"/>
            </a:lvl1pPr>
          </a:lstStyle>
          <a:p>
            <a:pPr rtl="0"/>
            <a:r>
              <a:rPr lang="da-DK" dirty="0"/>
              <a:t>Klik for at redigere titeltypografier i master</a:t>
            </a:r>
          </a:p>
        </p:txBody>
      </p:sp>
      <p:sp>
        <p:nvSpPr>
          <p:cNvPr id="20" name="Pladsholder til billede 19">
            <a:extLst>
              <a:ext uri="{FF2B5EF4-FFF2-40B4-BE49-F238E27FC236}">
                <a16:creationId xmlns:a16="http://schemas.microsoft.com/office/drawing/2014/main" id="{2AA6941D-E239-2A54-E6C1-1574E59717D1}"/>
              </a:ext>
            </a:extLst>
          </p:cNvPr>
          <p:cNvSpPr>
            <a:spLocks noGrp="1"/>
          </p:cNvSpPr>
          <p:nvPr>
            <p:ph type="pic" sz="quarter" idx="13"/>
          </p:nvPr>
        </p:nvSpPr>
        <p:spPr>
          <a:xfrm>
            <a:off x="0" y="0"/>
            <a:ext cx="4872540" cy="6858000"/>
          </a:xfrm>
          <a:ln w="15875">
            <a:solidFill>
              <a:schemeClr val="tx1"/>
            </a:solidFill>
          </a:ln>
        </p:spPr>
        <p:txBody>
          <a:bodyPr rtlCol="0" anchor="ctr"/>
          <a:lstStyle>
            <a:lvl1pPr marL="0" indent="0" algn="ctr">
              <a:buNone/>
              <a:defRPr lang="da-DK"/>
            </a:lvl1pPr>
          </a:lstStyle>
          <a:p>
            <a:pPr rtl="0"/>
            <a:r>
              <a:rPr lang="da-DK"/>
              <a:t>Klik på ikonet for at tilføje et billede</a:t>
            </a:r>
            <a:endParaRPr lang="da-DK" dirty="0"/>
          </a:p>
        </p:txBody>
      </p:sp>
      <p:cxnSp>
        <p:nvCxnSpPr>
          <p:cNvPr id="9" name="Lige forbindelse 8">
            <a:extLst>
              <a:ext uri="{FF2B5EF4-FFF2-40B4-BE49-F238E27FC236}">
                <a16:creationId xmlns:a16="http://schemas.microsoft.com/office/drawing/2014/main" id="{644C3332-D605-38F6-7D05-D7B329747768}"/>
              </a:ext>
            </a:extLst>
          </p:cNvPr>
          <p:cNvCxnSpPr>
            <a:cxnSpLocks/>
          </p:cNvCxnSpPr>
          <p:nvPr/>
        </p:nvCxnSpPr>
        <p:spPr>
          <a:xfrm>
            <a:off x="4863079" y="4150757"/>
            <a:ext cx="7328921"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Lige forbindelse 12">
            <a:extLst>
              <a:ext uri="{FF2B5EF4-FFF2-40B4-BE49-F238E27FC236}">
                <a16:creationId xmlns:a16="http://schemas.microsoft.com/office/drawing/2014/main" id="{67B2C081-8C69-001E-872F-68A1B1E48B94}"/>
              </a:ext>
            </a:extLst>
          </p:cNvPr>
          <p:cNvCxnSpPr>
            <a:cxnSpLocks/>
          </p:cNvCxnSpPr>
          <p:nvPr/>
        </p:nvCxnSpPr>
        <p:spPr>
          <a:xfrm>
            <a:off x="4872540" y="5515589"/>
            <a:ext cx="7328921"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Lige forbindelse 15">
            <a:extLst>
              <a:ext uri="{FF2B5EF4-FFF2-40B4-BE49-F238E27FC236}">
                <a16:creationId xmlns:a16="http://schemas.microsoft.com/office/drawing/2014/main" id="{D5613557-EA43-56E7-5DE1-8A9813B2D7EB}"/>
              </a:ext>
            </a:extLst>
          </p:cNvPr>
          <p:cNvCxnSpPr>
            <a:cxnSpLocks/>
          </p:cNvCxnSpPr>
          <p:nvPr/>
        </p:nvCxnSpPr>
        <p:spPr>
          <a:xfrm>
            <a:off x="4872540" y="2766534"/>
            <a:ext cx="7328921"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Pladsholder til tekst 21">
            <a:extLst>
              <a:ext uri="{FF2B5EF4-FFF2-40B4-BE49-F238E27FC236}">
                <a16:creationId xmlns:a16="http://schemas.microsoft.com/office/drawing/2014/main" id="{0CA79F44-DB47-D961-5554-E6CEF0F31D75}"/>
              </a:ext>
            </a:extLst>
          </p:cNvPr>
          <p:cNvSpPr>
            <a:spLocks noGrp="1"/>
          </p:cNvSpPr>
          <p:nvPr>
            <p:ph type="body" sz="quarter" idx="14"/>
          </p:nvPr>
        </p:nvSpPr>
        <p:spPr>
          <a:xfrm>
            <a:off x="5495545" y="3191256"/>
            <a:ext cx="5953506" cy="731520"/>
          </a:xfrm>
        </p:spPr>
        <p:txBody>
          <a:bodyPr rtlCol="0" anchor="ctr"/>
          <a:lstStyle>
            <a:lvl1pPr marL="0" indent="0">
              <a:spcBef>
                <a:spcPts val="0"/>
              </a:spcBef>
              <a:buNone/>
              <a:defRPr lang="da-DK" sz="2400" baseline="0">
                <a:latin typeface="+mj-lt"/>
              </a:defRPr>
            </a:lvl1pPr>
          </a:lstStyle>
          <a:p>
            <a:pPr lvl="0" rtl="0"/>
            <a:r>
              <a:rPr lang="da-DK"/>
              <a:t>Klik for at redigere teksttypografierne i masteren</a:t>
            </a:r>
          </a:p>
        </p:txBody>
      </p:sp>
      <p:sp>
        <p:nvSpPr>
          <p:cNvPr id="23" name="Pladsholder til tekst 21">
            <a:extLst>
              <a:ext uri="{FF2B5EF4-FFF2-40B4-BE49-F238E27FC236}">
                <a16:creationId xmlns:a16="http://schemas.microsoft.com/office/drawing/2014/main" id="{D8CB894C-EA47-EEFE-AB8C-A9B9B10EDFAC}"/>
              </a:ext>
            </a:extLst>
          </p:cNvPr>
          <p:cNvSpPr>
            <a:spLocks noGrp="1"/>
          </p:cNvSpPr>
          <p:nvPr>
            <p:ph type="body" sz="quarter" idx="15"/>
          </p:nvPr>
        </p:nvSpPr>
        <p:spPr>
          <a:xfrm>
            <a:off x="5494782" y="4498848"/>
            <a:ext cx="5953506" cy="731520"/>
          </a:xfrm>
        </p:spPr>
        <p:txBody>
          <a:bodyPr rtlCol="0" anchor="ctr"/>
          <a:lstStyle>
            <a:lvl1pPr marL="0" indent="0">
              <a:spcBef>
                <a:spcPts val="0"/>
              </a:spcBef>
              <a:buNone/>
              <a:defRPr lang="da-DK" sz="2400" baseline="0">
                <a:latin typeface="+mj-lt"/>
              </a:defRPr>
            </a:lvl1pPr>
          </a:lstStyle>
          <a:p>
            <a:pPr lvl="0" rtl="0"/>
            <a:r>
              <a:rPr lang="da-DK"/>
              <a:t>Klik for at redigere teksttypografierne i masteren</a:t>
            </a:r>
          </a:p>
        </p:txBody>
      </p:sp>
      <p:sp>
        <p:nvSpPr>
          <p:cNvPr id="24" name="Pladsholder til tekst 21">
            <a:extLst>
              <a:ext uri="{FF2B5EF4-FFF2-40B4-BE49-F238E27FC236}">
                <a16:creationId xmlns:a16="http://schemas.microsoft.com/office/drawing/2014/main" id="{B3C09B13-9367-B435-A76A-9DBB1332FC5F}"/>
              </a:ext>
            </a:extLst>
          </p:cNvPr>
          <p:cNvSpPr>
            <a:spLocks noGrp="1"/>
          </p:cNvSpPr>
          <p:nvPr>
            <p:ph type="body" sz="quarter" idx="16"/>
          </p:nvPr>
        </p:nvSpPr>
        <p:spPr>
          <a:xfrm>
            <a:off x="5494782" y="5797296"/>
            <a:ext cx="5953506" cy="731520"/>
          </a:xfrm>
        </p:spPr>
        <p:txBody>
          <a:bodyPr rtlCol="0" anchor="ctr"/>
          <a:lstStyle>
            <a:lvl1pPr marL="0" indent="0">
              <a:spcBef>
                <a:spcPts val="0"/>
              </a:spcBef>
              <a:buNone/>
              <a:defRPr lang="da-DK" sz="2400" baseline="0">
                <a:latin typeface="+mj-lt"/>
              </a:defRPr>
            </a:lvl1pPr>
          </a:lstStyle>
          <a:p>
            <a:pPr lvl="0" rtl="0"/>
            <a:r>
              <a:rPr lang="da-DK"/>
              <a:t>Klik for at redigere teksttypografierne i masteren</a:t>
            </a:r>
          </a:p>
        </p:txBody>
      </p:sp>
    </p:spTree>
    <p:extLst>
      <p:ext uri="{BB962C8B-B14F-4D97-AF65-F5344CB8AC3E}">
        <p14:creationId xmlns:p14="http://schemas.microsoft.com/office/powerpoint/2010/main" val="300512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Kun titel">
    <p:bg>
      <p:bgPr>
        <a:solidFill>
          <a:schemeClr val="accent1"/>
        </a:solidFill>
        <a:effectLst/>
      </p:bgPr>
    </p:bg>
    <p:spTree>
      <p:nvGrpSpPr>
        <p:cNvPr id="1" name=""/>
        <p:cNvGrpSpPr/>
        <p:nvPr/>
      </p:nvGrpSpPr>
      <p:grpSpPr>
        <a:xfrm>
          <a:off x="0" y="0"/>
          <a:ext cx="0" cy="0"/>
          <a:chOff x="0" y="0"/>
          <a:chExt cx="0" cy="0"/>
        </a:xfrm>
      </p:grpSpPr>
      <p:sp>
        <p:nvSpPr>
          <p:cNvPr id="14" name="Titel 1">
            <a:extLst>
              <a:ext uri="{FF2B5EF4-FFF2-40B4-BE49-F238E27FC236}">
                <a16:creationId xmlns:a16="http://schemas.microsoft.com/office/drawing/2014/main" id="{F77913A3-071A-44D9-E59A-B9C86D99FF3B}"/>
              </a:ext>
            </a:extLst>
          </p:cNvPr>
          <p:cNvSpPr>
            <a:spLocks noGrp="1"/>
          </p:cNvSpPr>
          <p:nvPr>
            <p:ph type="title"/>
          </p:nvPr>
        </p:nvSpPr>
        <p:spPr>
          <a:xfrm>
            <a:off x="2039112" y="54864"/>
            <a:ext cx="8165592" cy="969264"/>
          </a:xfrm>
        </p:spPr>
        <p:txBody>
          <a:bodyPr rtlCol="0"/>
          <a:lstStyle>
            <a:lvl1pPr algn="ctr">
              <a:defRPr lang="da-DK"/>
            </a:lvl1pPr>
          </a:lstStyle>
          <a:p>
            <a:pPr rtl="0"/>
            <a:r>
              <a:rPr lang="da-DK"/>
              <a:t>Klik for at redigere titeltypografien i masteren</a:t>
            </a:r>
          </a:p>
        </p:txBody>
      </p:sp>
      <p:sp>
        <p:nvSpPr>
          <p:cNvPr id="5" name="Pladsholder til slidenummer 4">
            <a:extLst>
              <a:ext uri="{FF2B5EF4-FFF2-40B4-BE49-F238E27FC236}">
                <a16:creationId xmlns:a16="http://schemas.microsoft.com/office/drawing/2014/main" id="{E9A67C02-F658-3749-9924-99BDA9C11E7A}"/>
              </a:ext>
            </a:extLst>
          </p:cNvPr>
          <p:cNvSpPr>
            <a:spLocks noGrp="1"/>
          </p:cNvSpPr>
          <p:nvPr>
            <p:ph type="sldNum" sz="quarter" idx="12"/>
          </p:nvPr>
        </p:nvSpPr>
        <p:spPr>
          <a:xfrm>
            <a:off x="616640" y="6517634"/>
            <a:ext cx="950258" cy="274320"/>
          </a:xfrm>
          <a:prstGeom prst="rect">
            <a:avLst/>
          </a:prstGeom>
        </p:spPr>
        <p:txBody>
          <a:bodyPr rtlCol="0"/>
          <a:lstStyle>
            <a:defPPr>
              <a:defRPr lang="da-DK"/>
            </a:defPPr>
          </a:lstStyle>
          <a:p>
            <a:fld id="{1FC09030-3767-9245-9371-10EE855B00E4}" type="slidenum">
              <a:rPr lang="da-DK" smtClean="0"/>
              <a:t>‹nr.›</a:t>
            </a:fld>
            <a:endParaRPr lang="da-DK"/>
          </a:p>
        </p:txBody>
      </p:sp>
      <p:sp>
        <p:nvSpPr>
          <p:cNvPr id="4" name="Pladsholder til sidefod 3">
            <a:extLst>
              <a:ext uri="{FF2B5EF4-FFF2-40B4-BE49-F238E27FC236}">
                <a16:creationId xmlns:a16="http://schemas.microsoft.com/office/drawing/2014/main" id="{CB7120C0-232E-AD3B-138D-B65A7AD49C94}"/>
              </a:ext>
            </a:extLst>
          </p:cNvPr>
          <p:cNvSpPr>
            <a:spLocks noGrp="1"/>
          </p:cNvSpPr>
          <p:nvPr>
            <p:ph type="ftr" sz="quarter" idx="11"/>
          </p:nvPr>
        </p:nvSpPr>
        <p:spPr>
          <a:xfrm>
            <a:off x="4808250" y="6517634"/>
            <a:ext cx="2572870" cy="274320"/>
          </a:xfrm>
          <a:prstGeom prst="rect">
            <a:avLst/>
          </a:prstGeom>
        </p:spPr>
        <p:txBody>
          <a:bodyPr rtlCol="0"/>
          <a:lstStyle>
            <a:defPPr>
              <a:defRPr lang="da-DK"/>
            </a:defPPr>
          </a:lstStyle>
          <a:p>
            <a:endParaRPr lang="da-DK"/>
          </a:p>
        </p:txBody>
      </p:sp>
      <p:sp>
        <p:nvSpPr>
          <p:cNvPr id="3" name="Pladsholder til dato 2">
            <a:extLst>
              <a:ext uri="{FF2B5EF4-FFF2-40B4-BE49-F238E27FC236}">
                <a16:creationId xmlns:a16="http://schemas.microsoft.com/office/drawing/2014/main" id="{7110ABD4-B26A-0940-A80F-399F8FCAD992}"/>
              </a:ext>
            </a:extLst>
          </p:cNvPr>
          <p:cNvSpPr>
            <a:spLocks noGrp="1"/>
          </p:cNvSpPr>
          <p:nvPr>
            <p:ph type="dt" sz="half" idx="10"/>
          </p:nvPr>
        </p:nvSpPr>
        <p:spPr/>
        <p:txBody>
          <a:bodyPr rtlCol="0"/>
          <a:lstStyle>
            <a:defPPr>
              <a:defRPr lang="da-DK"/>
            </a:defPPr>
          </a:lstStyle>
          <a:p>
            <a:fld id="{1E6D80F5-3479-CA42-9AE3-E7B38CCC0125}" type="datetimeFigureOut">
              <a:rPr lang="da-DK" smtClean="0"/>
              <a:t>27.02.2026</a:t>
            </a:fld>
            <a:endParaRPr lang="da-DK"/>
          </a:p>
        </p:txBody>
      </p:sp>
      <p:cxnSp>
        <p:nvCxnSpPr>
          <p:cNvPr id="7" name="Lige forbindelse 6">
            <a:extLst>
              <a:ext uri="{FF2B5EF4-FFF2-40B4-BE49-F238E27FC236}">
                <a16:creationId xmlns:a16="http://schemas.microsoft.com/office/drawing/2014/main" id="{394864F6-8550-2BFC-DC03-2BB296DF2E95}"/>
              </a:ext>
            </a:extLst>
          </p:cNvPr>
          <p:cNvCxnSpPr>
            <a:cxnSpLocks/>
          </p:cNvCxnSpPr>
          <p:nvPr/>
        </p:nvCxnSpPr>
        <p:spPr>
          <a:xfrm>
            <a:off x="398366" y="1031955"/>
            <a:ext cx="11395267"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Lige forbindelse 8">
            <a:extLst>
              <a:ext uri="{FF2B5EF4-FFF2-40B4-BE49-F238E27FC236}">
                <a16:creationId xmlns:a16="http://schemas.microsoft.com/office/drawing/2014/main" id="{4D95A92E-7815-7546-3201-42AEFA654F4C}"/>
              </a:ext>
            </a:extLst>
          </p:cNvPr>
          <p:cNvCxnSpPr>
            <a:cxnSpLocks/>
          </p:cNvCxnSpPr>
          <p:nvPr/>
        </p:nvCxnSpPr>
        <p:spPr>
          <a:xfrm>
            <a:off x="0" y="6439485"/>
            <a:ext cx="121920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Lige forbindelse 10">
            <a:extLst>
              <a:ext uri="{FF2B5EF4-FFF2-40B4-BE49-F238E27FC236}">
                <a16:creationId xmlns:a16="http://schemas.microsoft.com/office/drawing/2014/main" id="{0FF23430-1681-F3A4-F071-7C338746014B}"/>
              </a:ext>
            </a:extLst>
          </p:cNvPr>
          <p:cNvCxnSpPr>
            <a:cxnSpLocks/>
          </p:cNvCxnSpPr>
          <p:nvPr/>
        </p:nvCxnSpPr>
        <p:spPr>
          <a:xfrm flipV="1">
            <a:off x="398367" y="0"/>
            <a:ext cx="0" cy="6858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Lige forbindelse 12">
            <a:extLst>
              <a:ext uri="{FF2B5EF4-FFF2-40B4-BE49-F238E27FC236}">
                <a16:creationId xmlns:a16="http://schemas.microsoft.com/office/drawing/2014/main" id="{47B44D2F-F976-B752-100E-E994C9F0206A}"/>
              </a:ext>
            </a:extLst>
          </p:cNvPr>
          <p:cNvCxnSpPr>
            <a:cxnSpLocks/>
          </p:cNvCxnSpPr>
          <p:nvPr/>
        </p:nvCxnSpPr>
        <p:spPr>
          <a:xfrm flipV="1">
            <a:off x="11793633" y="0"/>
            <a:ext cx="0" cy="6858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59839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1"/>
        </a:solidFill>
        <a:effectLst/>
      </p:bgPr>
    </p:bg>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1DAC1505-F26B-3039-38E3-3A7F7CC7F364}"/>
              </a:ext>
            </a:extLst>
          </p:cNvPr>
          <p:cNvSpPr>
            <a:spLocks noGrp="1"/>
          </p:cNvSpPr>
          <p:nvPr>
            <p:ph type="dt" sz="half" idx="10"/>
          </p:nvPr>
        </p:nvSpPr>
        <p:spPr/>
        <p:txBody>
          <a:bodyPr rtlCol="0"/>
          <a:lstStyle>
            <a:defPPr>
              <a:defRPr lang="da-DK"/>
            </a:defPPr>
          </a:lstStyle>
          <a:p>
            <a:fld id="{1E6D80F5-3479-CA42-9AE3-E7B38CCC0125}" type="datetimeFigureOut">
              <a:rPr lang="da-DK" smtClean="0"/>
              <a:t>27.02.2026</a:t>
            </a:fld>
            <a:endParaRPr lang="da-DK"/>
          </a:p>
        </p:txBody>
      </p:sp>
      <p:sp>
        <p:nvSpPr>
          <p:cNvPr id="3" name="Pladsholder til sidefod 2">
            <a:extLst>
              <a:ext uri="{FF2B5EF4-FFF2-40B4-BE49-F238E27FC236}">
                <a16:creationId xmlns:a16="http://schemas.microsoft.com/office/drawing/2014/main" id="{962C2A94-01A4-034C-9AE7-87CF1238308E}"/>
              </a:ext>
            </a:extLst>
          </p:cNvPr>
          <p:cNvSpPr>
            <a:spLocks noGrp="1"/>
          </p:cNvSpPr>
          <p:nvPr>
            <p:ph type="ftr" sz="quarter" idx="11"/>
          </p:nvPr>
        </p:nvSpPr>
        <p:spPr>
          <a:xfrm>
            <a:off x="4808250" y="6517634"/>
            <a:ext cx="2572870" cy="274320"/>
          </a:xfrm>
          <a:prstGeom prst="rect">
            <a:avLst/>
          </a:prstGeom>
        </p:spPr>
        <p:txBody>
          <a:bodyPr rtlCol="0"/>
          <a:lstStyle>
            <a:defPPr>
              <a:defRPr lang="da-DK"/>
            </a:defPPr>
          </a:lstStyle>
          <a:p>
            <a:endParaRPr lang="da-DK"/>
          </a:p>
        </p:txBody>
      </p:sp>
      <p:sp>
        <p:nvSpPr>
          <p:cNvPr id="4" name="Pladsholder til slidenummer 3">
            <a:extLst>
              <a:ext uri="{FF2B5EF4-FFF2-40B4-BE49-F238E27FC236}">
                <a16:creationId xmlns:a16="http://schemas.microsoft.com/office/drawing/2014/main" id="{5E45BEB7-6CEE-98EF-C00B-19BF6407E318}"/>
              </a:ext>
            </a:extLst>
          </p:cNvPr>
          <p:cNvSpPr>
            <a:spLocks noGrp="1"/>
          </p:cNvSpPr>
          <p:nvPr>
            <p:ph type="sldNum" sz="quarter" idx="12"/>
          </p:nvPr>
        </p:nvSpPr>
        <p:spPr>
          <a:xfrm>
            <a:off x="616640" y="6517634"/>
            <a:ext cx="950258" cy="274320"/>
          </a:xfrm>
          <a:prstGeom prst="rect">
            <a:avLst/>
          </a:prstGeom>
        </p:spPr>
        <p:txBody>
          <a:bodyPr rtlCol="0"/>
          <a:lstStyle>
            <a:defPPr>
              <a:defRPr lang="da-DK"/>
            </a:defPPr>
          </a:lstStyle>
          <a:p>
            <a:fld id="{1FC09030-3767-9245-9371-10EE855B00E4}" type="slidenum">
              <a:rPr lang="da-DK" smtClean="0"/>
              <a:t>‹nr.›</a:t>
            </a:fld>
            <a:endParaRPr lang="da-DK"/>
          </a:p>
        </p:txBody>
      </p:sp>
      <p:cxnSp>
        <p:nvCxnSpPr>
          <p:cNvPr id="6" name="Lige forbindelse 5">
            <a:extLst>
              <a:ext uri="{FF2B5EF4-FFF2-40B4-BE49-F238E27FC236}">
                <a16:creationId xmlns:a16="http://schemas.microsoft.com/office/drawing/2014/main" id="{74912249-F431-4F6C-4213-30FF47C81741}"/>
              </a:ext>
            </a:extLst>
          </p:cNvPr>
          <p:cNvCxnSpPr>
            <a:cxnSpLocks/>
          </p:cNvCxnSpPr>
          <p:nvPr/>
        </p:nvCxnSpPr>
        <p:spPr>
          <a:xfrm>
            <a:off x="0" y="6439485"/>
            <a:ext cx="121920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42052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Billede med billedtekst">
    <p:bg>
      <p:bgPr>
        <a:solidFill>
          <a:schemeClr val="accent3"/>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0BD26-4C3C-C934-E3C5-C4ABD369E612}"/>
              </a:ext>
            </a:extLst>
          </p:cNvPr>
          <p:cNvSpPr>
            <a:spLocks noGrp="1"/>
          </p:cNvSpPr>
          <p:nvPr>
            <p:ph type="title" hasCustomPrompt="1"/>
          </p:nvPr>
        </p:nvSpPr>
        <p:spPr>
          <a:xfrm>
            <a:off x="5495544" y="0"/>
            <a:ext cx="4370832" cy="2194560"/>
          </a:xfrm>
        </p:spPr>
        <p:txBody>
          <a:bodyPr rtlCol="0"/>
          <a:lstStyle>
            <a:lvl1pPr algn="l">
              <a:defRPr lang="da-DK" sz="4400"/>
            </a:lvl1pPr>
          </a:lstStyle>
          <a:p>
            <a:pPr rtl="0"/>
            <a:r>
              <a:rPr lang="da-DK" dirty="0"/>
              <a:t>Klik for at redigere titeltypografier i master</a:t>
            </a:r>
          </a:p>
        </p:txBody>
      </p:sp>
      <p:sp>
        <p:nvSpPr>
          <p:cNvPr id="13" name="Pladsholder til billede 12">
            <a:extLst>
              <a:ext uri="{FF2B5EF4-FFF2-40B4-BE49-F238E27FC236}">
                <a16:creationId xmlns:a16="http://schemas.microsoft.com/office/drawing/2014/main" id="{54A61420-31F3-2DF5-A319-19A8896350EA}"/>
              </a:ext>
            </a:extLst>
          </p:cNvPr>
          <p:cNvSpPr>
            <a:spLocks noGrp="1"/>
          </p:cNvSpPr>
          <p:nvPr>
            <p:ph type="pic" sz="quarter" idx="13"/>
          </p:nvPr>
        </p:nvSpPr>
        <p:spPr>
          <a:xfrm>
            <a:off x="1" y="3810"/>
            <a:ext cx="4856184" cy="6850379"/>
          </a:xfrm>
          <a:ln w="15875">
            <a:solidFill>
              <a:schemeClr val="tx1"/>
            </a:solidFill>
          </a:ln>
        </p:spPr>
        <p:txBody>
          <a:bodyPr rtlCol="0"/>
          <a:lstStyle>
            <a:defPPr>
              <a:defRPr lang="da-DK"/>
            </a:defPPr>
          </a:lstStyle>
          <a:p>
            <a:pPr rtl="0"/>
            <a:r>
              <a:rPr lang="da-DK"/>
              <a:t>Klik på ikonet for at tilføje et billede</a:t>
            </a:r>
            <a:endParaRPr lang="da-DK" dirty="0"/>
          </a:p>
        </p:txBody>
      </p:sp>
      <p:sp>
        <p:nvSpPr>
          <p:cNvPr id="3" name="Pladsholder til indhold 2">
            <a:extLst>
              <a:ext uri="{FF2B5EF4-FFF2-40B4-BE49-F238E27FC236}">
                <a16:creationId xmlns:a16="http://schemas.microsoft.com/office/drawing/2014/main" id="{D53F374C-57DC-E207-D494-6986428A2D60}"/>
              </a:ext>
            </a:extLst>
          </p:cNvPr>
          <p:cNvSpPr>
            <a:spLocks noGrp="1"/>
          </p:cNvSpPr>
          <p:nvPr>
            <p:ph idx="1"/>
          </p:nvPr>
        </p:nvSpPr>
        <p:spPr>
          <a:xfrm>
            <a:off x="4856185" y="2212849"/>
            <a:ext cx="7335814" cy="4645152"/>
          </a:xfrm>
        </p:spPr>
        <p:txBody>
          <a:bodyPr rtlCol="0"/>
          <a:lstStyle>
            <a:defPPr>
              <a:defRPr lang="da-DK"/>
            </a:defPPr>
          </a:lstStyle>
          <a:p>
            <a:pPr lvl="0" rtl="0"/>
            <a:r>
              <a:rPr lang="da-DK"/>
              <a:t>Klik for at redigere teksttypografierne i masteren</a:t>
            </a:r>
          </a:p>
          <a:p>
            <a:pPr lvl="1" rtl="0"/>
            <a:r>
              <a:rPr lang="da-DK"/>
              <a:t>Andet niveau</a:t>
            </a:r>
          </a:p>
          <a:p>
            <a:pPr lvl="2" rtl="0"/>
            <a:r>
              <a:rPr lang="da-DK"/>
              <a:t>Tredje niveau</a:t>
            </a:r>
          </a:p>
          <a:p>
            <a:pPr lvl="3" rtl="0"/>
            <a:r>
              <a:rPr lang="da-DK"/>
              <a:t>Fjerde niveau</a:t>
            </a:r>
          </a:p>
          <a:p>
            <a:pPr lvl="4" rtl="0"/>
            <a:r>
              <a:rPr lang="da-DK"/>
              <a:t>Femte niveau</a:t>
            </a:r>
          </a:p>
        </p:txBody>
      </p:sp>
    </p:spTree>
    <p:extLst>
      <p:ext uri="{BB962C8B-B14F-4D97-AF65-F5344CB8AC3E}">
        <p14:creationId xmlns:p14="http://schemas.microsoft.com/office/powerpoint/2010/main" val="223249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illede med billedtekst">
    <p:bg>
      <p:bgPr>
        <a:solidFill>
          <a:schemeClr val="accent3"/>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0BD26-4C3C-C934-E3C5-C4ABD369E612}"/>
              </a:ext>
            </a:extLst>
          </p:cNvPr>
          <p:cNvSpPr>
            <a:spLocks noGrp="1"/>
          </p:cNvSpPr>
          <p:nvPr>
            <p:ph type="title" hasCustomPrompt="1"/>
          </p:nvPr>
        </p:nvSpPr>
        <p:spPr>
          <a:xfrm>
            <a:off x="5495544" y="0"/>
            <a:ext cx="4370832" cy="2194560"/>
          </a:xfrm>
        </p:spPr>
        <p:txBody>
          <a:bodyPr rtlCol="0"/>
          <a:lstStyle>
            <a:lvl1pPr algn="l">
              <a:defRPr lang="da-DK" sz="4400"/>
            </a:lvl1pPr>
          </a:lstStyle>
          <a:p>
            <a:pPr rtl="0"/>
            <a:r>
              <a:rPr lang="da-DK" dirty="0"/>
              <a:t>Klik for at redigere titeltypografier i master</a:t>
            </a:r>
          </a:p>
        </p:txBody>
      </p:sp>
      <p:sp>
        <p:nvSpPr>
          <p:cNvPr id="13" name="Pladsholder til billede 12">
            <a:extLst>
              <a:ext uri="{FF2B5EF4-FFF2-40B4-BE49-F238E27FC236}">
                <a16:creationId xmlns:a16="http://schemas.microsoft.com/office/drawing/2014/main" id="{54A61420-31F3-2DF5-A319-19A8896350EA}"/>
              </a:ext>
            </a:extLst>
          </p:cNvPr>
          <p:cNvSpPr>
            <a:spLocks noGrp="1"/>
          </p:cNvSpPr>
          <p:nvPr>
            <p:ph type="pic" sz="quarter" idx="13"/>
          </p:nvPr>
        </p:nvSpPr>
        <p:spPr>
          <a:xfrm>
            <a:off x="1" y="3810"/>
            <a:ext cx="4856184" cy="6850379"/>
          </a:xfrm>
          <a:ln w="15875">
            <a:solidFill>
              <a:schemeClr val="tx1"/>
            </a:solidFill>
          </a:ln>
        </p:spPr>
        <p:txBody>
          <a:bodyPr rtlCol="0"/>
          <a:lstStyle>
            <a:defPPr>
              <a:defRPr lang="da-DK"/>
            </a:defPPr>
          </a:lstStyle>
          <a:p>
            <a:pPr rtl="0"/>
            <a:r>
              <a:rPr lang="da-DK"/>
              <a:t>Klik på ikonet for at tilføje et billede</a:t>
            </a:r>
            <a:endParaRPr lang="da-DK" dirty="0"/>
          </a:p>
        </p:txBody>
      </p:sp>
      <p:sp>
        <p:nvSpPr>
          <p:cNvPr id="3" name="Pladsholder til indhold 2">
            <a:extLst>
              <a:ext uri="{FF2B5EF4-FFF2-40B4-BE49-F238E27FC236}">
                <a16:creationId xmlns:a16="http://schemas.microsoft.com/office/drawing/2014/main" id="{D53F374C-57DC-E207-D494-6986428A2D60}"/>
              </a:ext>
            </a:extLst>
          </p:cNvPr>
          <p:cNvSpPr>
            <a:spLocks noGrp="1"/>
          </p:cNvSpPr>
          <p:nvPr>
            <p:ph idx="1"/>
          </p:nvPr>
        </p:nvSpPr>
        <p:spPr>
          <a:xfrm>
            <a:off x="4856185" y="2212849"/>
            <a:ext cx="7335814" cy="4645152"/>
          </a:xfrm>
        </p:spPr>
        <p:txBody>
          <a:bodyPr rtlCol="0"/>
          <a:lstStyle>
            <a:defPPr>
              <a:defRPr lang="da-DK"/>
            </a:defPPr>
          </a:lstStyle>
          <a:p>
            <a:pPr lvl="0" rtl="0"/>
            <a:r>
              <a:rPr lang="da-DK"/>
              <a:t>Klik for at redigere teksttypografierne i masteren</a:t>
            </a:r>
          </a:p>
          <a:p>
            <a:pPr lvl="1" rtl="0"/>
            <a:r>
              <a:rPr lang="da-DK"/>
              <a:t>Andet niveau</a:t>
            </a:r>
          </a:p>
          <a:p>
            <a:pPr lvl="2" rtl="0"/>
            <a:r>
              <a:rPr lang="da-DK"/>
              <a:t>Tredje niveau</a:t>
            </a:r>
          </a:p>
          <a:p>
            <a:pPr lvl="3" rtl="0"/>
            <a:r>
              <a:rPr lang="da-DK"/>
              <a:t>Fjerde niveau</a:t>
            </a:r>
          </a:p>
          <a:p>
            <a:pPr lvl="4" rtl="0"/>
            <a:r>
              <a:rPr lang="da-DK"/>
              <a:t>Femte niveau</a:t>
            </a:r>
          </a:p>
        </p:txBody>
      </p:sp>
    </p:spTree>
    <p:extLst>
      <p:ext uri="{BB962C8B-B14F-4D97-AF65-F5344CB8AC3E}">
        <p14:creationId xmlns:p14="http://schemas.microsoft.com/office/powerpoint/2010/main" val="2210235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ktionsoverskrift">
    <p:spTree>
      <p:nvGrpSpPr>
        <p:cNvPr id="1" name=""/>
        <p:cNvGrpSpPr/>
        <p:nvPr/>
      </p:nvGrpSpPr>
      <p:grpSpPr>
        <a:xfrm>
          <a:off x="0" y="0"/>
          <a:ext cx="0" cy="0"/>
          <a:chOff x="0" y="0"/>
          <a:chExt cx="0" cy="0"/>
        </a:xfrm>
      </p:grpSpPr>
      <p:sp>
        <p:nvSpPr>
          <p:cNvPr id="8" name="Pladsholder til billede 7">
            <a:extLst>
              <a:ext uri="{FF2B5EF4-FFF2-40B4-BE49-F238E27FC236}">
                <a16:creationId xmlns:a16="http://schemas.microsoft.com/office/drawing/2014/main" id="{F32D5F1B-4B4F-5C42-0EFC-AE54D2C4EC2F}"/>
              </a:ext>
            </a:extLst>
          </p:cNvPr>
          <p:cNvSpPr>
            <a:spLocks noGrp="1"/>
          </p:cNvSpPr>
          <p:nvPr>
            <p:ph type="pic" sz="quarter" idx="10"/>
          </p:nvPr>
        </p:nvSpPr>
        <p:spPr>
          <a:xfrm>
            <a:off x="0" y="0"/>
            <a:ext cx="12192000" cy="6858000"/>
          </a:xfrm>
          <a:solidFill>
            <a:schemeClr val="accent2">
              <a:lumMod val="40000"/>
              <a:lumOff val="60000"/>
            </a:schemeClr>
          </a:solidFill>
        </p:spPr>
        <p:txBody>
          <a:bodyPr rtlCol="0"/>
          <a:lstStyle>
            <a:lvl1pPr marL="0" indent="0">
              <a:buNone/>
              <a:defRPr lang="da-DK"/>
            </a:lvl1pPr>
          </a:lstStyle>
          <a:p>
            <a:pPr rtl="0"/>
            <a:r>
              <a:rPr lang="da-DK"/>
              <a:t>Klik på ikonet for at tilføje et billede</a:t>
            </a:r>
            <a:endParaRPr lang="da-DK" dirty="0"/>
          </a:p>
        </p:txBody>
      </p:sp>
      <p:sp>
        <p:nvSpPr>
          <p:cNvPr id="2" name="Titel 1">
            <a:extLst>
              <a:ext uri="{FF2B5EF4-FFF2-40B4-BE49-F238E27FC236}">
                <a16:creationId xmlns:a16="http://schemas.microsoft.com/office/drawing/2014/main" id="{FE63A1AE-C2A2-3984-EE25-E51E8DD651B1}"/>
              </a:ext>
            </a:extLst>
          </p:cNvPr>
          <p:cNvSpPr>
            <a:spLocks noGrp="1"/>
          </p:cNvSpPr>
          <p:nvPr>
            <p:ph type="title"/>
          </p:nvPr>
        </p:nvSpPr>
        <p:spPr>
          <a:xfrm>
            <a:off x="1508760" y="1188720"/>
            <a:ext cx="9171432" cy="4480560"/>
          </a:xfrm>
          <a:ln w="15875">
            <a:solidFill>
              <a:schemeClr val="accent1"/>
            </a:solidFill>
          </a:ln>
        </p:spPr>
        <p:txBody>
          <a:bodyPr lIns="365760" bIns="640080" rtlCol="0" anchor="ctr"/>
          <a:lstStyle>
            <a:lvl1pPr>
              <a:defRPr lang="da-DK" sz="7200">
                <a:solidFill>
                  <a:schemeClr val="accent1"/>
                </a:solidFill>
              </a:defRPr>
            </a:lvl1pPr>
          </a:lstStyle>
          <a:p>
            <a:pPr rtl="0"/>
            <a:r>
              <a:rPr lang="da-DK"/>
              <a:t>Klik for at redigere titeltypografien i masteren</a:t>
            </a:r>
          </a:p>
        </p:txBody>
      </p:sp>
      <p:sp>
        <p:nvSpPr>
          <p:cNvPr id="3" name="Pladsholder til tekst 2">
            <a:extLst>
              <a:ext uri="{FF2B5EF4-FFF2-40B4-BE49-F238E27FC236}">
                <a16:creationId xmlns:a16="http://schemas.microsoft.com/office/drawing/2014/main" id="{C27A141F-6D41-3734-9073-FB0B24ECBB3C}"/>
              </a:ext>
            </a:extLst>
          </p:cNvPr>
          <p:cNvSpPr>
            <a:spLocks noGrp="1"/>
          </p:cNvSpPr>
          <p:nvPr>
            <p:ph type="body" idx="1"/>
          </p:nvPr>
        </p:nvSpPr>
        <p:spPr>
          <a:xfrm>
            <a:off x="6665976" y="5102352"/>
            <a:ext cx="2889504" cy="365760"/>
          </a:xfrm>
        </p:spPr>
        <p:txBody>
          <a:bodyPr rtlCol="0"/>
          <a:lstStyle>
            <a:lvl1pPr marL="0" indent="0" algn="ctr">
              <a:lnSpc>
                <a:spcPct val="100000"/>
              </a:lnSpc>
              <a:spcBef>
                <a:spcPts val="0"/>
              </a:spcBef>
              <a:buNone/>
              <a:defRPr lang="da-DK" sz="1800">
                <a:solidFill>
                  <a:schemeClr val="accent1"/>
                </a:solidFill>
              </a:defRPr>
            </a:lvl1pPr>
            <a:lvl2pPr marL="457200" indent="0">
              <a:buNone/>
              <a:defRPr lang="da-DK" sz="2000">
                <a:solidFill>
                  <a:schemeClr val="tx1">
                    <a:tint val="75000"/>
                  </a:schemeClr>
                </a:solidFill>
              </a:defRPr>
            </a:lvl2pPr>
            <a:lvl3pPr marL="914400" indent="0">
              <a:buNone/>
              <a:defRPr lang="da-DK" sz="1800">
                <a:solidFill>
                  <a:schemeClr val="tx1">
                    <a:tint val="75000"/>
                  </a:schemeClr>
                </a:solidFill>
              </a:defRPr>
            </a:lvl3pPr>
            <a:lvl4pPr marL="1371600" indent="0">
              <a:buNone/>
              <a:defRPr lang="da-DK" sz="1600">
                <a:solidFill>
                  <a:schemeClr val="tx1">
                    <a:tint val="75000"/>
                  </a:schemeClr>
                </a:solidFill>
              </a:defRPr>
            </a:lvl4pPr>
            <a:lvl5pPr marL="1828800" indent="0">
              <a:buNone/>
              <a:defRPr lang="da-DK" sz="1600">
                <a:solidFill>
                  <a:schemeClr val="tx1">
                    <a:tint val="75000"/>
                  </a:schemeClr>
                </a:solidFill>
              </a:defRPr>
            </a:lvl5pPr>
            <a:lvl6pPr marL="2286000" indent="0">
              <a:buNone/>
              <a:defRPr lang="da-DK" sz="1600">
                <a:solidFill>
                  <a:schemeClr val="tx1">
                    <a:tint val="75000"/>
                  </a:schemeClr>
                </a:solidFill>
              </a:defRPr>
            </a:lvl6pPr>
            <a:lvl7pPr marL="2743200" indent="0">
              <a:buNone/>
              <a:defRPr lang="da-DK" sz="1600">
                <a:solidFill>
                  <a:schemeClr val="tx1">
                    <a:tint val="75000"/>
                  </a:schemeClr>
                </a:solidFill>
              </a:defRPr>
            </a:lvl7pPr>
            <a:lvl8pPr marL="3200400" indent="0">
              <a:buNone/>
              <a:defRPr lang="da-DK" sz="1600">
                <a:solidFill>
                  <a:schemeClr val="tx1">
                    <a:tint val="75000"/>
                  </a:schemeClr>
                </a:solidFill>
              </a:defRPr>
            </a:lvl8pPr>
            <a:lvl9pPr marL="3657600" indent="0">
              <a:buNone/>
              <a:defRPr lang="da-DK" sz="1600">
                <a:solidFill>
                  <a:schemeClr val="tx1">
                    <a:tint val="75000"/>
                  </a:schemeClr>
                </a:solidFill>
              </a:defRPr>
            </a:lvl9pPr>
          </a:lstStyle>
          <a:p>
            <a:pPr lvl="0" rtl="0"/>
            <a:r>
              <a:rPr lang="da-DK"/>
              <a:t>Klik for at redigere teksttypografierne i masteren</a:t>
            </a:r>
          </a:p>
        </p:txBody>
      </p:sp>
    </p:spTree>
    <p:extLst>
      <p:ext uri="{BB962C8B-B14F-4D97-AF65-F5344CB8AC3E}">
        <p14:creationId xmlns:p14="http://schemas.microsoft.com/office/powerpoint/2010/main" val="587214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el og indhold med billede">
    <p:bg>
      <p:bgPr>
        <a:solidFill>
          <a:schemeClr val="accent4">
            <a:lumMod val="50000"/>
          </a:schemeClr>
        </a:solidFill>
        <a:effectLst/>
      </p:bgPr>
    </p:bg>
    <p:spTree>
      <p:nvGrpSpPr>
        <p:cNvPr id="1" name=""/>
        <p:cNvGrpSpPr/>
        <p:nvPr/>
      </p:nvGrpSpPr>
      <p:grpSpPr>
        <a:xfrm>
          <a:off x="0" y="0"/>
          <a:ext cx="0" cy="0"/>
          <a:chOff x="0" y="0"/>
          <a:chExt cx="0" cy="0"/>
        </a:xfrm>
      </p:grpSpPr>
      <p:sp>
        <p:nvSpPr>
          <p:cNvPr id="20" name="Pladsholder til billede 19">
            <a:extLst>
              <a:ext uri="{FF2B5EF4-FFF2-40B4-BE49-F238E27FC236}">
                <a16:creationId xmlns:a16="http://schemas.microsoft.com/office/drawing/2014/main" id="{B66CC86A-5147-8A3A-D69B-E3F6DBACAE98}"/>
              </a:ext>
            </a:extLst>
          </p:cNvPr>
          <p:cNvSpPr>
            <a:spLocks noGrp="1"/>
          </p:cNvSpPr>
          <p:nvPr>
            <p:ph type="pic" sz="quarter" idx="13"/>
          </p:nvPr>
        </p:nvSpPr>
        <p:spPr>
          <a:xfrm>
            <a:off x="1636301" y="928122"/>
            <a:ext cx="3251199" cy="5001754"/>
          </a:xfrm>
          <a:ln w="15875">
            <a:solidFill>
              <a:schemeClr val="accent1"/>
            </a:solidFill>
          </a:ln>
        </p:spPr>
        <p:txBody>
          <a:bodyPr rtlCol="0" anchor="ctr"/>
          <a:lstStyle>
            <a:lvl1pPr marL="0" indent="0" algn="ctr">
              <a:buNone/>
              <a:defRPr lang="da-DK">
                <a:solidFill>
                  <a:schemeClr val="accent1"/>
                </a:solidFill>
              </a:defRPr>
            </a:lvl1pPr>
          </a:lstStyle>
          <a:p>
            <a:pPr rtl="0"/>
            <a:r>
              <a:rPr lang="da-DK"/>
              <a:t>Klik på ikonet for at tilføje et billede</a:t>
            </a:r>
            <a:endParaRPr lang="da-DK" dirty="0"/>
          </a:p>
        </p:txBody>
      </p:sp>
      <p:sp>
        <p:nvSpPr>
          <p:cNvPr id="2" name="Titel 1">
            <a:extLst>
              <a:ext uri="{FF2B5EF4-FFF2-40B4-BE49-F238E27FC236}">
                <a16:creationId xmlns:a16="http://schemas.microsoft.com/office/drawing/2014/main" id="{95A0BD26-4C3C-C934-E3C5-C4ABD369E612}"/>
              </a:ext>
            </a:extLst>
          </p:cNvPr>
          <p:cNvSpPr>
            <a:spLocks noGrp="1"/>
          </p:cNvSpPr>
          <p:nvPr>
            <p:ph type="title"/>
          </p:nvPr>
        </p:nvSpPr>
        <p:spPr>
          <a:xfrm>
            <a:off x="6400800" y="1225296"/>
            <a:ext cx="4718304" cy="1645920"/>
          </a:xfrm>
        </p:spPr>
        <p:txBody>
          <a:bodyPr rtlCol="0"/>
          <a:lstStyle>
            <a:lvl1pPr>
              <a:defRPr lang="da-DK" baseline="0">
                <a:solidFill>
                  <a:schemeClr val="accent1"/>
                </a:solidFill>
              </a:defRPr>
            </a:lvl1pPr>
          </a:lstStyle>
          <a:p>
            <a:pPr rtl="0"/>
            <a:r>
              <a:rPr lang="da-DK"/>
              <a:t>Klik for at redigere titeltypografien i masteren</a:t>
            </a:r>
          </a:p>
        </p:txBody>
      </p:sp>
      <p:sp>
        <p:nvSpPr>
          <p:cNvPr id="3" name="Pladsholder til indhold 2">
            <a:extLst>
              <a:ext uri="{FF2B5EF4-FFF2-40B4-BE49-F238E27FC236}">
                <a16:creationId xmlns:a16="http://schemas.microsoft.com/office/drawing/2014/main" id="{D53F374C-57DC-E207-D494-6986428A2D60}"/>
              </a:ext>
            </a:extLst>
          </p:cNvPr>
          <p:cNvSpPr>
            <a:spLocks noGrp="1"/>
          </p:cNvSpPr>
          <p:nvPr>
            <p:ph idx="1"/>
          </p:nvPr>
        </p:nvSpPr>
        <p:spPr>
          <a:xfrm>
            <a:off x="6400800" y="2898648"/>
            <a:ext cx="4370832" cy="2029968"/>
          </a:xfrm>
        </p:spPr>
        <p:txBody>
          <a:bodyPr rtlCol="0"/>
          <a:lstStyle>
            <a:lvl1pPr marL="0" indent="0">
              <a:lnSpc>
                <a:spcPct val="100000"/>
              </a:lnSpc>
              <a:buNone/>
              <a:defRPr lang="da-DK" sz="1800">
                <a:solidFill>
                  <a:schemeClr val="accent1"/>
                </a:solidFill>
              </a:defRPr>
            </a:lvl1pPr>
            <a:lvl2pPr marL="566928" indent="-283464">
              <a:lnSpc>
                <a:spcPct val="100000"/>
              </a:lnSpc>
              <a:buFont typeface="Wingdings" panose="05000000000000000000" pitchFamily="2" charset="2"/>
              <a:buChar char="§"/>
              <a:defRPr lang="da-DK" sz="1600">
                <a:solidFill>
                  <a:schemeClr val="accent1"/>
                </a:solidFill>
              </a:defRPr>
            </a:lvl2pPr>
            <a:lvl3pPr marL="850392" indent="-283464">
              <a:lnSpc>
                <a:spcPct val="100000"/>
              </a:lnSpc>
              <a:buFont typeface="Wingdings" panose="05000000000000000000" pitchFamily="2" charset="2"/>
              <a:buChar char="§"/>
              <a:defRPr lang="da-DK" sz="1400">
                <a:solidFill>
                  <a:schemeClr val="accent1"/>
                </a:solidFill>
              </a:defRPr>
            </a:lvl3pPr>
            <a:lvl4pPr marL="1133856" indent="-283464">
              <a:lnSpc>
                <a:spcPct val="100000"/>
              </a:lnSpc>
              <a:buFont typeface="Wingdings" panose="05000000000000000000" pitchFamily="2" charset="2"/>
              <a:buChar char="§"/>
              <a:defRPr lang="da-DK" sz="1200">
                <a:solidFill>
                  <a:schemeClr val="accent1"/>
                </a:solidFill>
              </a:defRPr>
            </a:lvl4pPr>
            <a:lvl5pPr marL="1417320" indent="-283464">
              <a:lnSpc>
                <a:spcPct val="100000"/>
              </a:lnSpc>
              <a:buFont typeface="Wingdings" panose="05000000000000000000" pitchFamily="2" charset="2"/>
              <a:buChar char="§"/>
              <a:defRPr lang="da-DK" sz="1200">
                <a:solidFill>
                  <a:schemeClr val="accent1"/>
                </a:solidFill>
              </a:defRPr>
            </a:lvl5pPr>
          </a:lstStyle>
          <a:p>
            <a:pPr lvl="0" rtl="0"/>
            <a:r>
              <a:rPr lang="da-DK"/>
              <a:t>Klik for at redigere teksttypografierne i masteren</a:t>
            </a:r>
          </a:p>
          <a:p>
            <a:pPr lvl="1" rtl="0"/>
            <a:r>
              <a:rPr lang="da-DK"/>
              <a:t>Andet niveau</a:t>
            </a:r>
          </a:p>
          <a:p>
            <a:pPr lvl="2" rtl="0"/>
            <a:r>
              <a:rPr lang="da-DK"/>
              <a:t>Tredje niveau</a:t>
            </a:r>
          </a:p>
          <a:p>
            <a:pPr lvl="3" rtl="0"/>
            <a:r>
              <a:rPr lang="da-DK"/>
              <a:t>Fjerde niveau</a:t>
            </a:r>
          </a:p>
          <a:p>
            <a:pPr lvl="4" rtl="0"/>
            <a:r>
              <a:rPr lang="da-DK"/>
              <a:t>Femte niveau</a:t>
            </a:r>
          </a:p>
        </p:txBody>
      </p:sp>
      <p:sp>
        <p:nvSpPr>
          <p:cNvPr id="6" name="Pladsholder til slidenummer 5">
            <a:extLst>
              <a:ext uri="{FF2B5EF4-FFF2-40B4-BE49-F238E27FC236}">
                <a16:creationId xmlns:a16="http://schemas.microsoft.com/office/drawing/2014/main" id="{2101ABA6-5EA3-1AE9-0825-523073F786ED}"/>
              </a:ext>
            </a:extLst>
          </p:cNvPr>
          <p:cNvSpPr>
            <a:spLocks noGrp="1"/>
          </p:cNvSpPr>
          <p:nvPr>
            <p:ph type="sldNum" sz="quarter" idx="12"/>
          </p:nvPr>
        </p:nvSpPr>
        <p:spPr>
          <a:xfrm>
            <a:off x="616640" y="6517634"/>
            <a:ext cx="950258" cy="274320"/>
          </a:xfrm>
          <a:prstGeom prst="rect">
            <a:avLst/>
          </a:prstGeom>
        </p:spPr>
        <p:txBody>
          <a:bodyPr rtlCol="0"/>
          <a:lstStyle>
            <a:lvl1pPr>
              <a:defRPr lang="da-DK">
                <a:solidFill>
                  <a:schemeClr val="accent1"/>
                </a:solidFill>
              </a:defRPr>
            </a:lvl1pPr>
          </a:lstStyle>
          <a:p>
            <a:fld id="{1FC09030-3767-9245-9371-10EE855B00E4}" type="slidenum">
              <a:rPr lang="da-DK" smtClean="0"/>
              <a:t>‹nr.›</a:t>
            </a:fld>
            <a:endParaRPr lang="da-DK"/>
          </a:p>
        </p:txBody>
      </p:sp>
      <p:sp>
        <p:nvSpPr>
          <p:cNvPr id="5" name="Pladsholder til sidefod 4">
            <a:extLst>
              <a:ext uri="{FF2B5EF4-FFF2-40B4-BE49-F238E27FC236}">
                <a16:creationId xmlns:a16="http://schemas.microsoft.com/office/drawing/2014/main" id="{726C5317-E14C-8E61-2C1E-0430778E8A0C}"/>
              </a:ext>
            </a:extLst>
          </p:cNvPr>
          <p:cNvSpPr>
            <a:spLocks noGrp="1"/>
          </p:cNvSpPr>
          <p:nvPr>
            <p:ph type="ftr" sz="quarter" idx="11"/>
          </p:nvPr>
        </p:nvSpPr>
        <p:spPr>
          <a:xfrm>
            <a:off x="4808250" y="6517634"/>
            <a:ext cx="2572870" cy="274320"/>
          </a:xfrm>
          <a:prstGeom prst="rect">
            <a:avLst/>
          </a:prstGeom>
        </p:spPr>
        <p:txBody>
          <a:bodyPr rtlCol="0"/>
          <a:lstStyle>
            <a:lvl1pPr>
              <a:defRPr lang="da-DK">
                <a:solidFill>
                  <a:schemeClr val="accent1"/>
                </a:solidFill>
              </a:defRPr>
            </a:lvl1pPr>
          </a:lstStyle>
          <a:p>
            <a:endParaRPr lang="da-DK"/>
          </a:p>
        </p:txBody>
      </p:sp>
      <p:sp>
        <p:nvSpPr>
          <p:cNvPr id="4" name="Pladsholder til dato 3">
            <a:extLst>
              <a:ext uri="{FF2B5EF4-FFF2-40B4-BE49-F238E27FC236}">
                <a16:creationId xmlns:a16="http://schemas.microsoft.com/office/drawing/2014/main" id="{5A514D0E-ED92-E1A4-0E78-546375A0A63E}"/>
              </a:ext>
            </a:extLst>
          </p:cNvPr>
          <p:cNvSpPr>
            <a:spLocks noGrp="1"/>
          </p:cNvSpPr>
          <p:nvPr>
            <p:ph type="dt" sz="half" idx="10"/>
          </p:nvPr>
        </p:nvSpPr>
        <p:spPr/>
        <p:txBody>
          <a:bodyPr rtlCol="0"/>
          <a:lstStyle>
            <a:lvl1pPr>
              <a:defRPr lang="da-DK">
                <a:solidFill>
                  <a:schemeClr val="accent1"/>
                </a:solidFill>
              </a:defRPr>
            </a:lvl1pPr>
          </a:lstStyle>
          <a:p>
            <a:fld id="{1E6D80F5-3479-CA42-9AE3-E7B38CCC0125}" type="datetimeFigureOut">
              <a:rPr lang="da-DK" smtClean="0"/>
              <a:t>27.02.2026</a:t>
            </a:fld>
            <a:endParaRPr lang="da-DK"/>
          </a:p>
        </p:txBody>
      </p:sp>
      <p:cxnSp>
        <p:nvCxnSpPr>
          <p:cNvPr id="8" name="Lige forbindelse 7">
            <a:extLst>
              <a:ext uri="{FF2B5EF4-FFF2-40B4-BE49-F238E27FC236}">
                <a16:creationId xmlns:a16="http://schemas.microsoft.com/office/drawing/2014/main" id="{011CC225-384C-A7E8-AFBF-89D35684100D}"/>
              </a:ext>
            </a:extLst>
          </p:cNvPr>
          <p:cNvCxnSpPr>
            <a:cxnSpLocks/>
          </p:cNvCxnSpPr>
          <p:nvPr/>
        </p:nvCxnSpPr>
        <p:spPr>
          <a:xfrm>
            <a:off x="0" y="395159"/>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Lige forbindelse 9">
            <a:extLst>
              <a:ext uri="{FF2B5EF4-FFF2-40B4-BE49-F238E27FC236}">
                <a16:creationId xmlns:a16="http://schemas.microsoft.com/office/drawing/2014/main" id="{959E07A8-FF17-EE00-CEAE-9071F30D748F}"/>
              </a:ext>
            </a:extLst>
          </p:cNvPr>
          <p:cNvCxnSpPr>
            <a:cxnSpLocks/>
          </p:cNvCxnSpPr>
          <p:nvPr/>
        </p:nvCxnSpPr>
        <p:spPr>
          <a:xfrm>
            <a:off x="0" y="6439485"/>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Lige forbindelse 11">
            <a:extLst>
              <a:ext uri="{FF2B5EF4-FFF2-40B4-BE49-F238E27FC236}">
                <a16:creationId xmlns:a16="http://schemas.microsoft.com/office/drawing/2014/main" id="{D352F90E-8B45-B50A-6BB9-250D96DE376E}"/>
              </a:ext>
            </a:extLst>
          </p:cNvPr>
          <p:cNvCxnSpPr>
            <a:cxnSpLocks/>
          </p:cNvCxnSpPr>
          <p:nvPr/>
        </p:nvCxnSpPr>
        <p:spPr>
          <a:xfrm flipV="1">
            <a:off x="398367" y="0"/>
            <a:ext cx="0" cy="68580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Lige forbindelse 13">
            <a:extLst>
              <a:ext uri="{FF2B5EF4-FFF2-40B4-BE49-F238E27FC236}">
                <a16:creationId xmlns:a16="http://schemas.microsoft.com/office/drawing/2014/main" id="{D3915D5E-49E8-33A0-1B5E-9B7880A4BC60}"/>
              </a:ext>
            </a:extLst>
          </p:cNvPr>
          <p:cNvCxnSpPr>
            <a:cxnSpLocks/>
          </p:cNvCxnSpPr>
          <p:nvPr/>
        </p:nvCxnSpPr>
        <p:spPr>
          <a:xfrm flipV="1">
            <a:off x="11793633" y="0"/>
            <a:ext cx="0" cy="68580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Lige forbindelse 15">
            <a:extLst>
              <a:ext uri="{FF2B5EF4-FFF2-40B4-BE49-F238E27FC236}">
                <a16:creationId xmlns:a16="http://schemas.microsoft.com/office/drawing/2014/main" id="{CE56D179-21F4-E208-F1F2-385E53DC3F00}"/>
              </a:ext>
            </a:extLst>
          </p:cNvPr>
          <p:cNvCxnSpPr>
            <a:cxnSpLocks/>
          </p:cNvCxnSpPr>
          <p:nvPr/>
        </p:nvCxnSpPr>
        <p:spPr>
          <a:xfrm flipV="1">
            <a:off x="6096000" y="395159"/>
            <a:ext cx="0" cy="6044326"/>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5223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og indhold">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0BD26-4C3C-C934-E3C5-C4ABD369E612}"/>
              </a:ext>
            </a:extLst>
          </p:cNvPr>
          <p:cNvSpPr>
            <a:spLocks noGrp="1"/>
          </p:cNvSpPr>
          <p:nvPr>
            <p:ph type="title"/>
          </p:nvPr>
        </p:nvSpPr>
        <p:spPr>
          <a:xfrm>
            <a:off x="2039112" y="54864"/>
            <a:ext cx="8165592" cy="969264"/>
          </a:xfrm>
        </p:spPr>
        <p:txBody>
          <a:bodyPr rtlCol="0"/>
          <a:lstStyle>
            <a:lvl1pPr algn="ctr">
              <a:defRPr lang="da-DK"/>
            </a:lvl1pPr>
          </a:lstStyle>
          <a:p>
            <a:pPr rtl="0"/>
            <a:r>
              <a:rPr lang="da-DK"/>
              <a:t>Klik for at redigere titeltypografien i masteren</a:t>
            </a:r>
          </a:p>
        </p:txBody>
      </p:sp>
      <p:sp>
        <p:nvSpPr>
          <p:cNvPr id="3" name="Pladsholder til indhold 2">
            <a:extLst>
              <a:ext uri="{FF2B5EF4-FFF2-40B4-BE49-F238E27FC236}">
                <a16:creationId xmlns:a16="http://schemas.microsoft.com/office/drawing/2014/main" id="{D53F374C-57DC-E207-D494-6986428A2D60}"/>
              </a:ext>
            </a:extLst>
          </p:cNvPr>
          <p:cNvSpPr>
            <a:spLocks noGrp="1"/>
          </p:cNvSpPr>
          <p:nvPr>
            <p:ph idx="1"/>
          </p:nvPr>
        </p:nvSpPr>
        <p:spPr>
          <a:xfrm>
            <a:off x="987552" y="1444752"/>
            <a:ext cx="10287000" cy="4562856"/>
          </a:xfrm>
        </p:spPr>
        <p:txBody>
          <a:bodyPr rtlCol="0"/>
          <a:lstStyle>
            <a:defPPr>
              <a:defRPr lang="da-DK"/>
            </a:defPPr>
          </a:lstStyle>
          <a:p>
            <a:pPr lvl="0" rtl="0"/>
            <a:r>
              <a:rPr lang="da-DK"/>
              <a:t>Klik for at redigere teksttypografierne i masteren</a:t>
            </a:r>
          </a:p>
          <a:p>
            <a:pPr lvl="1" rtl="0"/>
            <a:r>
              <a:rPr lang="da-DK"/>
              <a:t>Andet niveau</a:t>
            </a:r>
          </a:p>
          <a:p>
            <a:pPr lvl="2" rtl="0"/>
            <a:r>
              <a:rPr lang="da-DK"/>
              <a:t>Tredje niveau</a:t>
            </a:r>
          </a:p>
          <a:p>
            <a:pPr lvl="3" rtl="0"/>
            <a:r>
              <a:rPr lang="da-DK"/>
              <a:t>Fjerde niveau</a:t>
            </a:r>
          </a:p>
          <a:p>
            <a:pPr lvl="4" rtl="0"/>
            <a:r>
              <a:rPr lang="da-DK"/>
              <a:t>Femte niveau</a:t>
            </a:r>
            <a:endParaRPr lang="da-DK" dirty="0"/>
          </a:p>
        </p:txBody>
      </p:sp>
      <p:sp>
        <p:nvSpPr>
          <p:cNvPr id="6" name="Pladsholder til slidenummer 5">
            <a:extLst>
              <a:ext uri="{FF2B5EF4-FFF2-40B4-BE49-F238E27FC236}">
                <a16:creationId xmlns:a16="http://schemas.microsoft.com/office/drawing/2014/main" id="{2101ABA6-5EA3-1AE9-0825-523073F786ED}"/>
              </a:ext>
            </a:extLst>
          </p:cNvPr>
          <p:cNvSpPr>
            <a:spLocks noGrp="1"/>
          </p:cNvSpPr>
          <p:nvPr>
            <p:ph type="sldNum" sz="quarter" idx="12"/>
          </p:nvPr>
        </p:nvSpPr>
        <p:spPr>
          <a:xfrm>
            <a:off x="616640" y="6517634"/>
            <a:ext cx="950258" cy="274320"/>
          </a:xfrm>
          <a:prstGeom prst="rect">
            <a:avLst/>
          </a:prstGeom>
        </p:spPr>
        <p:txBody>
          <a:bodyPr rtlCol="0"/>
          <a:lstStyle>
            <a:defPPr>
              <a:defRPr lang="da-DK"/>
            </a:defPPr>
          </a:lstStyle>
          <a:p>
            <a:fld id="{1FC09030-3767-9245-9371-10EE855B00E4}" type="slidenum">
              <a:rPr lang="da-DK" smtClean="0"/>
              <a:t>‹nr.›</a:t>
            </a:fld>
            <a:endParaRPr lang="da-DK"/>
          </a:p>
        </p:txBody>
      </p:sp>
      <p:sp>
        <p:nvSpPr>
          <p:cNvPr id="5" name="Pladsholder til sidefod 4">
            <a:extLst>
              <a:ext uri="{FF2B5EF4-FFF2-40B4-BE49-F238E27FC236}">
                <a16:creationId xmlns:a16="http://schemas.microsoft.com/office/drawing/2014/main" id="{726C5317-E14C-8E61-2C1E-0430778E8A0C}"/>
              </a:ext>
            </a:extLst>
          </p:cNvPr>
          <p:cNvSpPr>
            <a:spLocks noGrp="1"/>
          </p:cNvSpPr>
          <p:nvPr>
            <p:ph type="ftr" sz="quarter" idx="11"/>
          </p:nvPr>
        </p:nvSpPr>
        <p:spPr>
          <a:xfrm>
            <a:off x="4808250" y="6517634"/>
            <a:ext cx="2572870" cy="274320"/>
          </a:xfrm>
          <a:prstGeom prst="rect">
            <a:avLst/>
          </a:prstGeom>
        </p:spPr>
        <p:txBody>
          <a:bodyPr rtlCol="0"/>
          <a:lstStyle>
            <a:defPPr>
              <a:defRPr lang="da-DK"/>
            </a:defPPr>
          </a:lstStyle>
          <a:p>
            <a:endParaRPr lang="da-DK"/>
          </a:p>
        </p:txBody>
      </p:sp>
      <p:sp>
        <p:nvSpPr>
          <p:cNvPr id="4" name="Pladsholder til dato 3">
            <a:extLst>
              <a:ext uri="{FF2B5EF4-FFF2-40B4-BE49-F238E27FC236}">
                <a16:creationId xmlns:a16="http://schemas.microsoft.com/office/drawing/2014/main" id="{5A514D0E-ED92-E1A4-0E78-546375A0A63E}"/>
              </a:ext>
            </a:extLst>
          </p:cNvPr>
          <p:cNvSpPr>
            <a:spLocks noGrp="1"/>
          </p:cNvSpPr>
          <p:nvPr>
            <p:ph type="dt" sz="half" idx="10"/>
          </p:nvPr>
        </p:nvSpPr>
        <p:spPr/>
        <p:txBody>
          <a:bodyPr rtlCol="0"/>
          <a:lstStyle>
            <a:defPPr>
              <a:defRPr lang="da-DK"/>
            </a:defPPr>
          </a:lstStyle>
          <a:p>
            <a:fld id="{1E6D80F5-3479-CA42-9AE3-E7B38CCC0125}" type="datetimeFigureOut">
              <a:rPr lang="da-DK" smtClean="0"/>
              <a:t>27.02.2026</a:t>
            </a:fld>
            <a:endParaRPr lang="da-DK"/>
          </a:p>
        </p:txBody>
      </p:sp>
      <p:cxnSp>
        <p:nvCxnSpPr>
          <p:cNvPr id="8" name="Lige forbindelse 7">
            <a:extLst>
              <a:ext uri="{FF2B5EF4-FFF2-40B4-BE49-F238E27FC236}">
                <a16:creationId xmlns:a16="http://schemas.microsoft.com/office/drawing/2014/main" id="{61B47E35-6C3A-C32C-9037-4D421B7FAE15}"/>
              </a:ext>
            </a:extLst>
          </p:cNvPr>
          <p:cNvCxnSpPr>
            <a:cxnSpLocks/>
          </p:cNvCxnSpPr>
          <p:nvPr/>
        </p:nvCxnSpPr>
        <p:spPr>
          <a:xfrm>
            <a:off x="398366" y="1031955"/>
            <a:ext cx="11395267"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Lige forbindelse 9">
            <a:extLst>
              <a:ext uri="{FF2B5EF4-FFF2-40B4-BE49-F238E27FC236}">
                <a16:creationId xmlns:a16="http://schemas.microsoft.com/office/drawing/2014/main" id="{B8DBFA4F-F38F-EF0F-7457-5210BB03F444}"/>
              </a:ext>
            </a:extLst>
          </p:cNvPr>
          <p:cNvCxnSpPr>
            <a:cxnSpLocks/>
          </p:cNvCxnSpPr>
          <p:nvPr/>
        </p:nvCxnSpPr>
        <p:spPr>
          <a:xfrm>
            <a:off x="0" y="6439485"/>
            <a:ext cx="121920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Lige forbindelse 11">
            <a:extLst>
              <a:ext uri="{FF2B5EF4-FFF2-40B4-BE49-F238E27FC236}">
                <a16:creationId xmlns:a16="http://schemas.microsoft.com/office/drawing/2014/main" id="{568DEE4A-F4AB-FB9A-FDD7-3AFBB5A2740B}"/>
              </a:ext>
            </a:extLst>
          </p:cNvPr>
          <p:cNvCxnSpPr>
            <a:cxnSpLocks/>
          </p:cNvCxnSpPr>
          <p:nvPr/>
        </p:nvCxnSpPr>
        <p:spPr>
          <a:xfrm flipV="1">
            <a:off x="398367" y="0"/>
            <a:ext cx="0" cy="6858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Lige forbindelse 13">
            <a:extLst>
              <a:ext uri="{FF2B5EF4-FFF2-40B4-BE49-F238E27FC236}">
                <a16:creationId xmlns:a16="http://schemas.microsoft.com/office/drawing/2014/main" id="{EC921DE1-D458-FC03-01B4-9ECBDF8B6F27}"/>
              </a:ext>
            </a:extLst>
          </p:cNvPr>
          <p:cNvCxnSpPr>
            <a:cxnSpLocks/>
          </p:cNvCxnSpPr>
          <p:nvPr/>
        </p:nvCxnSpPr>
        <p:spPr>
          <a:xfrm flipV="1">
            <a:off x="11793633" y="0"/>
            <a:ext cx="0" cy="6858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2957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am x4">
    <p:bg>
      <p:bgPr>
        <a:solidFill>
          <a:schemeClr val="tx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0BD26-4C3C-C934-E3C5-C4ABD369E612}"/>
              </a:ext>
            </a:extLst>
          </p:cNvPr>
          <p:cNvSpPr>
            <a:spLocks noGrp="1"/>
          </p:cNvSpPr>
          <p:nvPr>
            <p:ph type="title" hasCustomPrompt="1"/>
          </p:nvPr>
        </p:nvSpPr>
        <p:spPr>
          <a:xfrm>
            <a:off x="640080" y="466344"/>
            <a:ext cx="3236976" cy="996696"/>
          </a:xfrm>
        </p:spPr>
        <p:txBody>
          <a:bodyPr rtlCol="0"/>
          <a:lstStyle>
            <a:lvl1pPr>
              <a:defRPr lang="da-DK" sz="3200">
                <a:solidFill>
                  <a:schemeClr val="accent1"/>
                </a:solidFill>
              </a:defRPr>
            </a:lvl1pPr>
          </a:lstStyle>
          <a:p>
            <a:pPr rtl="0"/>
            <a:r>
              <a:rPr lang="da-DK" dirty="0"/>
              <a:t>Klik for at redigere titeltypografier i master</a:t>
            </a:r>
          </a:p>
        </p:txBody>
      </p:sp>
      <p:sp>
        <p:nvSpPr>
          <p:cNvPr id="19" name="Pladsholder til tekst 2">
            <a:extLst>
              <a:ext uri="{FF2B5EF4-FFF2-40B4-BE49-F238E27FC236}">
                <a16:creationId xmlns:a16="http://schemas.microsoft.com/office/drawing/2014/main" id="{CB1722C2-4C66-F8BA-B3DD-6199116EFB25}"/>
              </a:ext>
            </a:extLst>
          </p:cNvPr>
          <p:cNvSpPr>
            <a:spLocks noGrp="1"/>
          </p:cNvSpPr>
          <p:nvPr>
            <p:ph type="body" idx="1"/>
          </p:nvPr>
        </p:nvSpPr>
        <p:spPr>
          <a:xfrm>
            <a:off x="630936" y="1618488"/>
            <a:ext cx="1819656" cy="466344"/>
          </a:xfrm>
        </p:spPr>
        <p:txBody>
          <a:bodyPr rtlCol="0" anchor="t"/>
          <a:lstStyle>
            <a:lvl1pPr marL="0" indent="0">
              <a:lnSpc>
                <a:spcPct val="100000"/>
              </a:lnSpc>
              <a:spcBef>
                <a:spcPts val="0"/>
              </a:spcBef>
              <a:buNone/>
              <a:defRPr lang="da-DK" sz="18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1" name="Pladsholder til tekst 2">
            <a:extLst>
              <a:ext uri="{FF2B5EF4-FFF2-40B4-BE49-F238E27FC236}">
                <a16:creationId xmlns:a16="http://schemas.microsoft.com/office/drawing/2014/main" id="{EEF857FA-9C5E-BED3-1ABB-A734EE39340B}"/>
              </a:ext>
            </a:extLst>
          </p:cNvPr>
          <p:cNvSpPr>
            <a:spLocks noGrp="1"/>
          </p:cNvSpPr>
          <p:nvPr>
            <p:ph type="body" idx="14"/>
          </p:nvPr>
        </p:nvSpPr>
        <p:spPr>
          <a:xfrm>
            <a:off x="3584448" y="1618488"/>
            <a:ext cx="1819656" cy="466344"/>
          </a:xfrm>
        </p:spPr>
        <p:txBody>
          <a:bodyPr rtlCol="0" anchor="t"/>
          <a:lstStyle>
            <a:lvl1pPr marL="0" indent="0">
              <a:lnSpc>
                <a:spcPct val="100000"/>
              </a:lnSpc>
              <a:spcBef>
                <a:spcPts val="0"/>
              </a:spcBef>
              <a:buNone/>
              <a:defRPr lang="da-DK" sz="18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2" name="Pladsholder til tekst 2">
            <a:extLst>
              <a:ext uri="{FF2B5EF4-FFF2-40B4-BE49-F238E27FC236}">
                <a16:creationId xmlns:a16="http://schemas.microsoft.com/office/drawing/2014/main" id="{F990F14B-1D1F-AA8D-BB23-FA8F7EEF666B}"/>
              </a:ext>
            </a:extLst>
          </p:cNvPr>
          <p:cNvSpPr>
            <a:spLocks noGrp="1"/>
          </p:cNvSpPr>
          <p:nvPr>
            <p:ph type="body" idx="15"/>
          </p:nvPr>
        </p:nvSpPr>
        <p:spPr>
          <a:xfrm>
            <a:off x="6483096" y="1618488"/>
            <a:ext cx="1819656" cy="466344"/>
          </a:xfrm>
        </p:spPr>
        <p:txBody>
          <a:bodyPr rtlCol="0" anchor="t"/>
          <a:lstStyle>
            <a:lvl1pPr marL="0" indent="0">
              <a:lnSpc>
                <a:spcPct val="100000"/>
              </a:lnSpc>
              <a:spcBef>
                <a:spcPts val="0"/>
              </a:spcBef>
              <a:buNone/>
              <a:defRPr lang="da-DK" sz="18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0" name="Pladsholder til tekst 4">
            <a:extLst>
              <a:ext uri="{FF2B5EF4-FFF2-40B4-BE49-F238E27FC236}">
                <a16:creationId xmlns:a16="http://schemas.microsoft.com/office/drawing/2014/main" id="{7D1D0610-E513-F5EA-0393-622F692CA0F2}"/>
              </a:ext>
            </a:extLst>
          </p:cNvPr>
          <p:cNvSpPr>
            <a:spLocks noGrp="1"/>
          </p:cNvSpPr>
          <p:nvPr>
            <p:ph type="body" sz="quarter" idx="3"/>
          </p:nvPr>
        </p:nvSpPr>
        <p:spPr>
          <a:xfrm>
            <a:off x="9528048" y="1618488"/>
            <a:ext cx="1819656" cy="466344"/>
          </a:xfrm>
        </p:spPr>
        <p:txBody>
          <a:bodyPr rtlCol="0" anchor="t"/>
          <a:lstStyle>
            <a:lvl1pPr marL="0" indent="0">
              <a:lnSpc>
                <a:spcPct val="100000"/>
              </a:lnSpc>
              <a:spcBef>
                <a:spcPts val="0"/>
              </a:spcBef>
              <a:buNone/>
              <a:defRPr lang="da-DK" sz="18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4" name="Pladsholder til tekst 2">
            <a:extLst>
              <a:ext uri="{FF2B5EF4-FFF2-40B4-BE49-F238E27FC236}">
                <a16:creationId xmlns:a16="http://schemas.microsoft.com/office/drawing/2014/main" id="{68F906E4-47B1-BEE5-E30F-146C6869BF2D}"/>
              </a:ext>
            </a:extLst>
          </p:cNvPr>
          <p:cNvSpPr>
            <a:spLocks noGrp="1"/>
          </p:cNvSpPr>
          <p:nvPr>
            <p:ph type="body" idx="17"/>
          </p:nvPr>
        </p:nvSpPr>
        <p:spPr>
          <a:xfrm>
            <a:off x="630936" y="2414016"/>
            <a:ext cx="2167128" cy="310896"/>
          </a:xfrm>
        </p:spPr>
        <p:txBody>
          <a:bodyPr rtlCol="0" anchor="t"/>
          <a:lstStyle>
            <a:lvl1pPr marL="0" indent="0">
              <a:lnSpc>
                <a:spcPct val="100000"/>
              </a:lnSpc>
              <a:spcBef>
                <a:spcPts val="0"/>
              </a:spcBef>
              <a:buNone/>
              <a:defRPr lang="da-DK" sz="14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6" name="Pladsholder til tekst 2">
            <a:extLst>
              <a:ext uri="{FF2B5EF4-FFF2-40B4-BE49-F238E27FC236}">
                <a16:creationId xmlns:a16="http://schemas.microsoft.com/office/drawing/2014/main" id="{5C6EFDC5-2080-3126-AB93-FB89817B2C28}"/>
              </a:ext>
            </a:extLst>
          </p:cNvPr>
          <p:cNvSpPr>
            <a:spLocks noGrp="1"/>
          </p:cNvSpPr>
          <p:nvPr>
            <p:ph type="body" idx="19"/>
          </p:nvPr>
        </p:nvSpPr>
        <p:spPr>
          <a:xfrm>
            <a:off x="3584448" y="2414016"/>
            <a:ext cx="2167128" cy="310896"/>
          </a:xfrm>
        </p:spPr>
        <p:txBody>
          <a:bodyPr rtlCol="0" anchor="t"/>
          <a:lstStyle>
            <a:lvl1pPr marL="0" indent="0">
              <a:lnSpc>
                <a:spcPct val="100000"/>
              </a:lnSpc>
              <a:spcBef>
                <a:spcPts val="0"/>
              </a:spcBef>
              <a:buNone/>
              <a:defRPr lang="da-DK" sz="14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7" name="Pladsholder til tekst 2">
            <a:extLst>
              <a:ext uri="{FF2B5EF4-FFF2-40B4-BE49-F238E27FC236}">
                <a16:creationId xmlns:a16="http://schemas.microsoft.com/office/drawing/2014/main" id="{D6CD9CDA-E122-F6EB-30B5-26D7E17771AB}"/>
              </a:ext>
            </a:extLst>
          </p:cNvPr>
          <p:cNvSpPr>
            <a:spLocks noGrp="1"/>
          </p:cNvSpPr>
          <p:nvPr>
            <p:ph type="body" idx="20"/>
          </p:nvPr>
        </p:nvSpPr>
        <p:spPr>
          <a:xfrm>
            <a:off x="6483096" y="2414016"/>
            <a:ext cx="2167128" cy="310896"/>
          </a:xfrm>
        </p:spPr>
        <p:txBody>
          <a:bodyPr rtlCol="0" anchor="t"/>
          <a:lstStyle>
            <a:lvl1pPr marL="0" indent="0">
              <a:lnSpc>
                <a:spcPct val="100000"/>
              </a:lnSpc>
              <a:spcBef>
                <a:spcPts val="0"/>
              </a:spcBef>
              <a:buNone/>
              <a:defRPr lang="da-DK" sz="14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5" name="Pladsholder til tekst 4">
            <a:extLst>
              <a:ext uri="{FF2B5EF4-FFF2-40B4-BE49-F238E27FC236}">
                <a16:creationId xmlns:a16="http://schemas.microsoft.com/office/drawing/2014/main" id="{3BF37293-4E33-5570-29ED-04EB525DD199}"/>
              </a:ext>
            </a:extLst>
          </p:cNvPr>
          <p:cNvSpPr>
            <a:spLocks noGrp="1"/>
          </p:cNvSpPr>
          <p:nvPr>
            <p:ph type="body" sz="quarter" idx="18"/>
          </p:nvPr>
        </p:nvSpPr>
        <p:spPr>
          <a:xfrm>
            <a:off x="9528048" y="2414016"/>
            <a:ext cx="2167128" cy="310896"/>
          </a:xfrm>
        </p:spPr>
        <p:txBody>
          <a:bodyPr rtlCol="0" anchor="t"/>
          <a:lstStyle>
            <a:lvl1pPr marL="0" indent="0">
              <a:lnSpc>
                <a:spcPct val="100000"/>
              </a:lnSpc>
              <a:spcBef>
                <a:spcPts val="0"/>
              </a:spcBef>
              <a:buNone/>
              <a:defRPr lang="da-DK" sz="14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2" name="Pladsholder til billede 31">
            <a:extLst>
              <a:ext uri="{FF2B5EF4-FFF2-40B4-BE49-F238E27FC236}">
                <a16:creationId xmlns:a16="http://schemas.microsoft.com/office/drawing/2014/main" id="{87F13219-232C-C38C-7D86-D48FAC7D8270}"/>
              </a:ext>
            </a:extLst>
          </p:cNvPr>
          <p:cNvSpPr>
            <a:spLocks noGrp="1"/>
          </p:cNvSpPr>
          <p:nvPr>
            <p:ph type="pic" sz="quarter" idx="22"/>
          </p:nvPr>
        </p:nvSpPr>
        <p:spPr>
          <a:xfrm>
            <a:off x="740664" y="2852928"/>
            <a:ext cx="1892808" cy="2715768"/>
          </a:xfrm>
          <a:solidFill>
            <a:schemeClr val="tx2">
              <a:lumMod val="60000"/>
              <a:lumOff val="40000"/>
            </a:schemeClr>
          </a:solidFill>
          <a:ln w="15875">
            <a:solidFill>
              <a:schemeClr val="accent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33" name="Pladsholder til billede 31">
            <a:extLst>
              <a:ext uri="{FF2B5EF4-FFF2-40B4-BE49-F238E27FC236}">
                <a16:creationId xmlns:a16="http://schemas.microsoft.com/office/drawing/2014/main" id="{F8C639A8-0897-2015-9829-94E98335DF21}"/>
              </a:ext>
            </a:extLst>
          </p:cNvPr>
          <p:cNvSpPr>
            <a:spLocks noGrp="1"/>
          </p:cNvSpPr>
          <p:nvPr>
            <p:ph type="pic" sz="quarter" idx="23"/>
          </p:nvPr>
        </p:nvSpPr>
        <p:spPr>
          <a:xfrm>
            <a:off x="3685032" y="2852928"/>
            <a:ext cx="1892808" cy="2715768"/>
          </a:xfrm>
          <a:solidFill>
            <a:schemeClr val="tx2">
              <a:lumMod val="60000"/>
              <a:lumOff val="40000"/>
            </a:schemeClr>
          </a:solidFill>
          <a:ln w="15875">
            <a:solidFill>
              <a:schemeClr val="accent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34" name="Pladsholder til billede 31">
            <a:extLst>
              <a:ext uri="{FF2B5EF4-FFF2-40B4-BE49-F238E27FC236}">
                <a16:creationId xmlns:a16="http://schemas.microsoft.com/office/drawing/2014/main" id="{6CBA6ABC-D5D1-9758-59EA-8DE549CC612D}"/>
              </a:ext>
            </a:extLst>
          </p:cNvPr>
          <p:cNvSpPr>
            <a:spLocks noGrp="1"/>
          </p:cNvSpPr>
          <p:nvPr>
            <p:ph type="pic" sz="quarter" idx="24"/>
          </p:nvPr>
        </p:nvSpPr>
        <p:spPr>
          <a:xfrm>
            <a:off x="6601968" y="2852928"/>
            <a:ext cx="1892808" cy="2715768"/>
          </a:xfrm>
          <a:solidFill>
            <a:schemeClr val="tx2">
              <a:lumMod val="60000"/>
              <a:lumOff val="40000"/>
            </a:schemeClr>
          </a:solidFill>
          <a:ln w="15875">
            <a:solidFill>
              <a:schemeClr val="accent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36" name="Pladsholder til billede 31">
            <a:extLst>
              <a:ext uri="{FF2B5EF4-FFF2-40B4-BE49-F238E27FC236}">
                <a16:creationId xmlns:a16="http://schemas.microsoft.com/office/drawing/2014/main" id="{40E68EB8-B0D8-E5D4-CE19-45219E4D7038}"/>
              </a:ext>
            </a:extLst>
          </p:cNvPr>
          <p:cNvSpPr>
            <a:spLocks noGrp="1"/>
          </p:cNvSpPr>
          <p:nvPr>
            <p:ph type="pic" sz="quarter" idx="26"/>
          </p:nvPr>
        </p:nvSpPr>
        <p:spPr>
          <a:xfrm>
            <a:off x="9546336" y="2852928"/>
            <a:ext cx="1892808" cy="2715768"/>
          </a:xfrm>
          <a:solidFill>
            <a:schemeClr val="tx2">
              <a:lumMod val="60000"/>
              <a:lumOff val="40000"/>
            </a:schemeClr>
          </a:solidFill>
          <a:ln w="15875">
            <a:solidFill>
              <a:schemeClr val="accent1"/>
            </a:solidFill>
          </a:ln>
        </p:spPr>
        <p:txBody>
          <a:bodyPr rtlCol="0" anchor="ctr"/>
          <a:lstStyle>
            <a:lvl1pPr marL="0" indent="0" algn="ctr">
              <a:buNone/>
              <a:defRPr lang="da-DK" sz="1200"/>
            </a:lvl1pPr>
          </a:lstStyle>
          <a:p>
            <a:pPr rtl="0"/>
            <a:r>
              <a:rPr lang="da-DK"/>
              <a:t>Klik på ikonet for at tilføje et billede</a:t>
            </a:r>
            <a:endParaRPr lang="da-DK" dirty="0"/>
          </a:p>
        </p:txBody>
      </p:sp>
      <p:cxnSp>
        <p:nvCxnSpPr>
          <p:cNvPr id="17" name="Lige forbindelse 16">
            <a:extLst>
              <a:ext uri="{FF2B5EF4-FFF2-40B4-BE49-F238E27FC236}">
                <a16:creationId xmlns:a16="http://schemas.microsoft.com/office/drawing/2014/main" id="{0E26C148-CFEE-21C0-96F3-EBC299FD2285}"/>
              </a:ext>
            </a:extLst>
          </p:cNvPr>
          <p:cNvCxnSpPr>
            <a:cxnSpLocks/>
          </p:cNvCxnSpPr>
          <p:nvPr/>
        </p:nvCxnSpPr>
        <p:spPr>
          <a:xfrm>
            <a:off x="6585357" y="2355475"/>
            <a:ext cx="1925203"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0" name="Lige forbindelse 29">
            <a:extLst>
              <a:ext uri="{FF2B5EF4-FFF2-40B4-BE49-F238E27FC236}">
                <a16:creationId xmlns:a16="http://schemas.microsoft.com/office/drawing/2014/main" id="{65BFA673-0676-EDA2-B7AA-6FA05B486C17}"/>
              </a:ext>
            </a:extLst>
          </p:cNvPr>
          <p:cNvCxnSpPr>
            <a:cxnSpLocks/>
          </p:cNvCxnSpPr>
          <p:nvPr/>
        </p:nvCxnSpPr>
        <p:spPr>
          <a:xfrm>
            <a:off x="9628632" y="2361693"/>
            <a:ext cx="192938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7" name="Lige forbindelse 36">
            <a:extLst>
              <a:ext uri="{FF2B5EF4-FFF2-40B4-BE49-F238E27FC236}">
                <a16:creationId xmlns:a16="http://schemas.microsoft.com/office/drawing/2014/main" id="{75B0A4BB-506D-F90C-BF18-B86999FDC27A}"/>
              </a:ext>
            </a:extLst>
          </p:cNvPr>
          <p:cNvCxnSpPr>
            <a:cxnSpLocks/>
          </p:cNvCxnSpPr>
          <p:nvPr/>
        </p:nvCxnSpPr>
        <p:spPr>
          <a:xfrm>
            <a:off x="729735" y="2354726"/>
            <a:ext cx="192938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Lige forbindelse 38">
            <a:extLst>
              <a:ext uri="{FF2B5EF4-FFF2-40B4-BE49-F238E27FC236}">
                <a16:creationId xmlns:a16="http://schemas.microsoft.com/office/drawing/2014/main" id="{1E4F1002-8ECA-FF8D-84D1-D74BB9C00127}"/>
              </a:ext>
            </a:extLst>
          </p:cNvPr>
          <p:cNvCxnSpPr>
            <a:cxnSpLocks/>
          </p:cNvCxnSpPr>
          <p:nvPr/>
        </p:nvCxnSpPr>
        <p:spPr>
          <a:xfrm>
            <a:off x="3672459" y="2349116"/>
            <a:ext cx="192938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Pladsholder til slidenummer 5">
            <a:extLst>
              <a:ext uri="{FF2B5EF4-FFF2-40B4-BE49-F238E27FC236}">
                <a16:creationId xmlns:a16="http://schemas.microsoft.com/office/drawing/2014/main" id="{2101ABA6-5EA3-1AE9-0825-523073F786ED}"/>
              </a:ext>
            </a:extLst>
          </p:cNvPr>
          <p:cNvSpPr>
            <a:spLocks noGrp="1"/>
          </p:cNvSpPr>
          <p:nvPr>
            <p:ph type="sldNum" sz="quarter" idx="12"/>
          </p:nvPr>
        </p:nvSpPr>
        <p:spPr>
          <a:xfrm>
            <a:off x="616640" y="6517634"/>
            <a:ext cx="950258" cy="274320"/>
          </a:xfrm>
          <a:prstGeom prst="rect">
            <a:avLst/>
          </a:prstGeom>
        </p:spPr>
        <p:txBody>
          <a:bodyPr rtlCol="0"/>
          <a:lstStyle>
            <a:lvl1pPr>
              <a:defRPr lang="da-DK">
                <a:solidFill>
                  <a:schemeClr val="accent1"/>
                </a:solidFill>
              </a:defRPr>
            </a:lvl1pPr>
          </a:lstStyle>
          <a:p>
            <a:fld id="{1FC09030-3767-9245-9371-10EE855B00E4}" type="slidenum">
              <a:rPr lang="da-DK" smtClean="0"/>
              <a:t>‹nr.›</a:t>
            </a:fld>
            <a:endParaRPr lang="da-DK"/>
          </a:p>
        </p:txBody>
      </p:sp>
      <p:sp>
        <p:nvSpPr>
          <p:cNvPr id="5" name="Pladsholder til sidefod 4">
            <a:extLst>
              <a:ext uri="{FF2B5EF4-FFF2-40B4-BE49-F238E27FC236}">
                <a16:creationId xmlns:a16="http://schemas.microsoft.com/office/drawing/2014/main" id="{726C5317-E14C-8E61-2C1E-0430778E8A0C}"/>
              </a:ext>
            </a:extLst>
          </p:cNvPr>
          <p:cNvSpPr>
            <a:spLocks noGrp="1"/>
          </p:cNvSpPr>
          <p:nvPr>
            <p:ph type="ftr" sz="quarter" idx="11"/>
          </p:nvPr>
        </p:nvSpPr>
        <p:spPr>
          <a:xfrm>
            <a:off x="4808250" y="6517634"/>
            <a:ext cx="2572870" cy="274320"/>
          </a:xfrm>
          <a:prstGeom prst="rect">
            <a:avLst/>
          </a:prstGeom>
        </p:spPr>
        <p:txBody>
          <a:bodyPr rtlCol="0"/>
          <a:lstStyle>
            <a:lvl1pPr>
              <a:defRPr lang="da-DK">
                <a:solidFill>
                  <a:schemeClr val="accent1"/>
                </a:solidFill>
              </a:defRPr>
            </a:lvl1pPr>
          </a:lstStyle>
          <a:p>
            <a:endParaRPr lang="da-DK"/>
          </a:p>
        </p:txBody>
      </p:sp>
      <p:sp>
        <p:nvSpPr>
          <p:cNvPr id="4" name="Pladsholder til dato 3">
            <a:extLst>
              <a:ext uri="{FF2B5EF4-FFF2-40B4-BE49-F238E27FC236}">
                <a16:creationId xmlns:a16="http://schemas.microsoft.com/office/drawing/2014/main" id="{5A514D0E-ED92-E1A4-0E78-546375A0A63E}"/>
              </a:ext>
            </a:extLst>
          </p:cNvPr>
          <p:cNvSpPr>
            <a:spLocks noGrp="1"/>
          </p:cNvSpPr>
          <p:nvPr>
            <p:ph type="dt" sz="half" idx="10"/>
          </p:nvPr>
        </p:nvSpPr>
        <p:spPr/>
        <p:txBody>
          <a:bodyPr rtlCol="0"/>
          <a:lstStyle>
            <a:lvl1pPr>
              <a:defRPr lang="da-DK">
                <a:solidFill>
                  <a:schemeClr val="accent1"/>
                </a:solidFill>
              </a:defRPr>
            </a:lvl1pPr>
          </a:lstStyle>
          <a:p>
            <a:fld id="{1E6D80F5-3479-CA42-9AE3-E7B38CCC0125}" type="datetimeFigureOut">
              <a:rPr lang="da-DK" smtClean="0"/>
              <a:t>27.02.2026</a:t>
            </a:fld>
            <a:endParaRPr lang="da-DK"/>
          </a:p>
        </p:txBody>
      </p:sp>
      <p:cxnSp>
        <p:nvCxnSpPr>
          <p:cNvPr id="9" name="Lige forbindelse 8">
            <a:extLst>
              <a:ext uri="{FF2B5EF4-FFF2-40B4-BE49-F238E27FC236}">
                <a16:creationId xmlns:a16="http://schemas.microsoft.com/office/drawing/2014/main" id="{C60493A2-A97C-AF3D-B912-358EF45F61BD}"/>
              </a:ext>
            </a:extLst>
          </p:cNvPr>
          <p:cNvCxnSpPr>
            <a:cxnSpLocks/>
          </p:cNvCxnSpPr>
          <p:nvPr/>
        </p:nvCxnSpPr>
        <p:spPr>
          <a:xfrm>
            <a:off x="4403636" y="929468"/>
            <a:ext cx="7798231"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Lige forbindelse 12">
            <a:extLst>
              <a:ext uri="{FF2B5EF4-FFF2-40B4-BE49-F238E27FC236}">
                <a16:creationId xmlns:a16="http://schemas.microsoft.com/office/drawing/2014/main" id="{835BFB79-CBB3-07C6-9054-B6A67EB74CD0}"/>
              </a:ext>
            </a:extLst>
          </p:cNvPr>
          <p:cNvCxnSpPr>
            <a:cxnSpLocks/>
          </p:cNvCxnSpPr>
          <p:nvPr/>
        </p:nvCxnSpPr>
        <p:spPr>
          <a:xfrm>
            <a:off x="0" y="397080"/>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Lige forbindelse 14">
            <a:extLst>
              <a:ext uri="{FF2B5EF4-FFF2-40B4-BE49-F238E27FC236}">
                <a16:creationId xmlns:a16="http://schemas.microsoft.com/office/drawing/2014/main" id="{92D070E1-5B92-2362-47F1-B8BCB4EFFA48}"/>
              </a:ext>
            </a:extLst>
          </p:cNvPr>
          <p:cNvCxnSpPr>
            <a:cxnSpLocks/>
          </p:cNvCxnSpPr>
          <p:nvPr/>
        </p:nvCxnSpPr>
        <p:spPr>
          <a:xfrm>
            <a:off x="0" y="6439485"/>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1934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am x8">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0BD26-4C3C-C934-E3C5-C4ABD369E612}"/>
              </a:ext>
            </a:extLst>
          </p:cNvPr>
          <p:cNvSpPr>
            <a:spLocks noGrp="1"/>
          </p:cNvSpPr>
          <p:nvPr>
            <p:ph type="title"/>
          </p:nvPr>
        </p:nvSpPr>
        <p:spPr>
          <a:xfrm>
            <a:off x="2039112" y="192024"/>
            <a:ext cx="8165592" cy="722376"/>
          </a:xfrm>
        </p:spPr>
        <p:txBody>
          <a:bodyPr rtlCol="0"/>
          <a:lstStyle>
            <a:lvl1pPr algn="ctr">
              <a:defRPr lang="da-DK">
                <a:solidFill>
                  <a:schemeClr val="accent1"/>
                </a:solidFill>
              </a:defRPr>
            </a:lvl1pPr>
          </a:lstStyle>
          <a:p>
            <a:pPr rtl="0"/>
            <a:r>
              <a:rPr lang="da-DK"/>
              <a:t>Klik for at redigere titeltypografien i masteren</a:t>
            </a:r>
          </a:p>
        </p:txBody>
      </p:sp>
      <p:sp>
        <p:nvSpPr>
          <p:cNvPr id="32" name="Pladsholder til billede 31">
            <a:extLst>
              <a:ext uri="{FF2B5EF4-FFF2-40B4-BE49-F238E27FC236}">
                <a16:creationId xmlns:a16="http://schemas.microsoft.com/office/drawing/2014/main" id="{87F13219-232C-C38C-7D86-D48FAC7D8270}"/>
              </a:ext>
            </a:extLst>
          </p:cNvPr>
          <p:cNvSpPr>
            <a:spLocks noGrp="1"/>
          </p:cNvSpPr>
          <p:nvPr>
            <p:ph type="pic" sz="quarter" idx="22"/>
          </p:nvPr>
        </p:nvSpPr>
        <p:spPr>
          <a:xfrm>
            <a:off x="1101852" y="1261872"/>
            <a:ext cx="1609344" cy="1609344"/>
          </a:xfrm>
          <a:solidFill>
            <a:schemeClr val="tx2">
              <a:lumMod val="60000"/>
              <a:lumOff val="40000"/>
            </a:schemeClr>
          </a:solidFill>
          <a:ln w="15875">
            <a:solidFill>
              <a:schemeClr val="bg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19" name="Pladsholder til tekst 2">
            <a:extLst>
              <a:ext uri="{FF2B5EF4-FFF2-40B4-BE49-F238E27FC236}">
                <a16:creationId xmlns:a16="http://schemas.microsoft.com/office/drawing/2014/main" id="{CB1722C2-4C66-F8BA-B3DD-6199116EFB25}"/>
              </a:ext>
            </a:extLst>
          </p:cNvPr>
          <p:cNvSpPr>
            <a:spLocks noGrp="1"/>
          </p:cNvSpPr>
          <p:nvPr>
            <p:ph type="body" idx="1"/>
          </p:nvPr>
        </p:nvSpPr>
        <p:spPr>
          <a:xfrm>
            <a:off x="992124" y="2889504"/>
            <a:ext cx="1828800" cy="310896"/>
          </a:xfrm>
        </p:spPr>
        <p:txBody>
          <a:bodyPr lIns="0" rIns="0" rtlCol="0" anchor="ctr"/>
          <a:lstStyle>
            <a:lvl1pPr marL="0" indent="0" algn="ctr">
              <a:lnSpc>
                <a:spcPct val="100000"/>
              </a:lnSpc>
              <a:spcBef>
                <a:spcPts val="0"/>
              </a:spcBef>
              <a:buNone/>
              <a:defRPr lang="da-DK" sz="1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4" name="Pladsholder til tekst 2">
            <a:extLst>
              <a:ext uri="{FF2B5EF4-FFF2-40B4-BE49-F238E27FC236}">
                <a16:creationId xmlns:a16="http://schemas.microsoft.com/office/drawing/2014/main" id="{68F906E4-47B1-BEE5-E30F-146C6869BF2D}"/>
              </a:ext>
            </a:extLst>
          </p:cNvPr>
          <p:cNvSpPr>
            <a:spLocks noGrp="1"/>
          </p:cNvSpPr>
          <p:nvPr>
            <p:ph type="body" idx="17"/>
          </p:nvPr>
        </p:nvSpPr>
        <p:spPr>
          <a:xfrm>
            <a:off x="1060704" y="3154680"/>
            <a:ext cx="1691640" cy="466344"/>
          </a:xfrm>
          <a:solidFill>
            <a:schemeClr val="accent2"/>
          </a:solidFill>
        </p:spPr>
        <p:txBody>
          <a:bodyPr lIns="0" rIns="0" rtlCol="0" anchor="t"/>
          <a:lstStyle>
            <a:lvl1pPr marL="0" indent="0" algn="ctr">
              <a:lnSpc>
                <a:spcPct val="100000"/>
              </a:lnSpc>
              <a:spcBef>
                <a:spcPts val="0"/>
              </a:spcBef>
              <a:buNone/>
              <a:defRPr lang="da-DK" sz="12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1" name="Pladsholder til billede 31">
            <a:extLst>
              <a:ext uri="{FF2B5EF4-FFF2-40B4-BE49-F238E27FC236}">
                <a16:creationId xmlns:a16="http://schemas.microsoft.com/office/drawing/2014/main" id="{19E34216-9950-3FAF-F3B8-AB91DE926287}"/>
              </a:ext>
            </a:extLst>
          </p:cNvPr>
          <p:cNvSpPr>
            <a:spLocks noGrp="1"/>
          </p:cNvSpPr>
          <p:nvPr>
            <p:ph type="pic" sz="quarter" idx="27"/>
          </p:nvPr>
        </p:nvSpPr>
        <p:spPr>
          <a:xfrm>
            <a:off x="1101852" y="3877056"/>
            <a:ext cx="1609344" cy="1609344"/>
          </a:xfrm>
          <a:solidFill>
            <a:schemeClr val="tx2">
              <a:lumMod val="60000"/>
              <a:lumOff val="40000"/>
            </a:schemeClr>
          </a:solidFill>
          <a:ln w="15875">
            <a:solidFill>
              <a:schemeClr val="bg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45" name="Pladsholder til tekst 2">
            <a:extLst>
              <a:ext uri="{FF2B5EF4-FFF2-40B4-BE49-F238E27FC236}">
                <a16:creationId xmlns:a16="http://schemas.microsoft.com/office/drawing/2014/main" id="{C3F46F42-C5D7-B0CE-E3C5-46117B70A93B}"/>
              </a:ext>
            </a:extLst>
          </p:cNvPr>
          <p:cNvSpPr>
            <a:spLocks noGrp="1"/>
          </p:cNvSpPr>
          <p:nvPr>
            <p:ph type="body" idx="35"/>
          </p:nvPr>
        </p:nvSpPr>
        <p:spPr>
          <a:xfrm>
            <a:off x="978408" y="5477256"/>
            <a:ext cx="1856232" cy="310896"/>
          </a:xfrm>
        </p:spPr>
        <p:txBody>
          <a:bodyPr lIns="0" rIns="0" rtlCol="0" anchor="ctr"/>
          <a:lstStyle>
            <a:lvl1pPr marL="0" indent="0" algn="ctr">
              <a:lnSpc>
                <a:spcPct val="100000"/>
              </a:lnSpc>
              <a:spcBef>
                <a:spcPts val="0"/>
              </a:spcBef>
              <a:buNone/>
              <a:defRPr lang="da-DK" sz="1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41" name="Pladsholder til tekst 2">
            <a:extLst>
              <a:ext uri="{FF2B5EF4-FFF2-40B4-BE49-F238E27FC236}">
                <a16:creationId xmlns:a16="http://schemas.microsoft.com/office/drawing/2014/main" id="{F01F58CE-C433-DC58-1D16-405DC2D82D88}"/>
              </a:ext>
            </a:extLst>
          </p:cNvPr>
          <p:cNvSpPr>
            <a:spLocks noGrp="1"/>
          </p:cNvSpPr>
          <p:nvPr>
            <p:ph type="body" idx="31"/>
          </p:nvPr>
        </p:nvSpPr>
        <p:spPr>
          <a:xfrm>
            <a:off x="1060704" y="5760720"/>
            <a:ext cx="1691640" cy="466344"/>
          </a:xfrm>
          <a:solidFill>
            <a:schemeClr val="accent2"/>
          </a:solidFill>
        </p:spPr>
        <p:txBody>
          <a:bodyPr lIns="0" rIns="0" rtlCol="0" anchor="t"/>
          <a:lstStyle>
            <a:lvl1pPr marL="0" indent="0" algn="ctr">
              <a:lnSpc>
                <a:spcPct val="100000"/>
              </a:lnSpc>
              <a:spcBef>
                <a:spcPts val="0"/>
              </a:spcBef>
              <a:buNone/>
              <a:defRPr lang="da-DK" sz="12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3" name="Pladsholder til billede 31">
            <a:extLst>
              <a:ext uri="{FF2B5EF4-FFF2-40B4-BE49-F238E27FC236}">
                <a16:creationId xmlns:a16="http://schemas.microsoft.com/office/drawing/2014/main" id="{F8C639A8-0897-2015-9829-94E98335DF21}"/>
              </a:ext>
            </a:extLst>
          </p:cNvPr>
          <p:cNvSpPr>
            <a:spLocks noGrp="1"/>
          </p:cNvSpPr>
          <p:nvPr>
            <p:ph type="pic" sz="quarter" idx="23"/>
          </p:nvPr>
        </p:nvSpPr>
        <p:spPr>
          <a:xfrm>
            <a:off x="3962764" y="1261872"/>
            <a:ext cx="1609344" cy="1609344"/>
          </a:xfrm>
          <a:solidFill>
            <a:schemeClr val="tx2">
              <a:lumMod val="60000"/>
              <a:lumOff val="40000"/>
            </a:schemeClr>
          </a:solidFill>
          <a:ln w="15875">
            <a:solidFill>
              <a:schemeClr val="bg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21" name="Pladsholder til tekst 2">
            <a:extLst>
              <a:ext uri="{FF2B5EF4-FFF2-40B4-BE49-F238E27FC236}">
                <a16:creationId xmlns:a16="http://schemas.microsoft.com/office/drawing/2014/main" id="{EEF857FA-9C5E-BED3-1ABB-A734EE39340B}"/>
              </a:ext>
            </a:extLst>
          </p:cNvPr>
          <p:cNvSpPr>
            <a:spLocks noGrp="1"/>
          </p:cNvSpPr>
          <p:nvPr>
            <p:ph type="body" idx="14"/>
          </p:nvPr>
        </p:nvSpPr>
        <p:spPr>
          <a:xfrm>
            <a:off x="3853036" y="2889504"/>
            <a:ext cx="1828800" cy="310896"/>
          </a:xfrm>
        </p:spPr>
        <p:txBody>
          <a:bodyPr lIns="0" rIns="0" rtlCol="0" anchor="ctr"/>
          <a:lstStyle>
            <a:lvl1pPr marL="0" indent="0" algn="ctr">
              <a:lnSpc>
                <a:spcPct val="100000"/>
              </a:lnSpc>
              <a:spcBef>
                <a:spcPts val="0"/>
              </a:spcBef>
              <a:buNone/>
              <a:defRPr lang="da-DK" sz="1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6" name="Pladsholder til tekst 2">
            <a:extLst>
              <a:ext uri="{FF2B5EF4-FFF2-40B4-BE49-F238E27FC236}">
                <a16:creationId xmlns:a16="http://schemas.microsoft.com/office/drawing/2014/main" id="{5C6EFDC5-2080-3126-AB93-FB89817B2C28}"/>
              </a:ext>
            </a:extLst>
          </p:cNvPr>
          <p:cNvSpPr>
            <a:spLocks noGrp="1"/>
          </p:cNvSpPr>
          <p:nvPr>
            <p:ph type="body" idx="19"/>
          </p:nvPr>
        </p:nvSpPr>
        <p:spPr>
          <a:xfrm>
            <a:off x="3921616" y="3154680"/>
            <a:ext cx="1691640" cy="466344"/>
          </a:xfrm>
          <a:solidFill>
            <a:schemeClr val="accent2"/>
          </a:solidFill>
        </p:spPr>
        <p:txBody>
          <a:bodyPr lIns="0" rIns="0" rtlCol="0" anchor="t"/>
          <a:lstStyle>
            <a:lvl1pPr marL="0" indent="0" algn="ctr">
              <a:lnSpc>
                <a:spcPct val="100000"/>
              </a:lnSpc>
              <a:spcBef>
                <a:spcPts val="0"/>
              </a:spcBef>
              <a:buNone/>
              <a:defRPr lang="da-DK" sz="12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5" name="Pladsholder til billede 31">
            <a:extLst>
              <a:ext uri="{FF2B5EF4-FFF2-40B4-BE49-F238E27FC236}">
                <a16:creationId xmlns:a16="http://schemas.microsoft.com/office/drawing/2014/main" id="{D8E671C2-9C83-AF2B-0C7A-D8CE14204636}"/>
              </a:ext>
            </a:extLst>
          </p:cNvPr>
          <p:cNvSpPr>
            <a:spLocks noGrp="1"/>
          </p:cNvSpPr>
          <p:nvPr>
            <p:ph type="pic" sz="quarter" idx="28"/>
          </p:nvPr>
        </p:nvSpPr>
        <p:spPr>
          <a:xfrm>
            <a:off x="3962764" y="3877056"/>
            <a:ext cx="1609344" cy="1609344"/>
          </a:xfrm>
          <a:solidFill>
            <a:schemeClr val="tx2">
              <a:lumMod val="60000"/>
              <a:lumOff val="40000"/>
            </a:schemeClr>
          </a:solidFill>
          <a:ln w="15875">
            <a:solidFill>
              <a:schemeClr val="bg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47" name="Pladsholder til tekst 2">
            <a:extLst>
              <a:ext uri="{FF2B5EF4-FFF2-40B4-BE49-F238E27FC236}">
                <a16:creationId xmlns:a16="http://schemas.microsoft.com/office/drawing/2014/main" id="{1E0C8150-95EC-3B89-D427-0C4AD56ABB9E}"/>
              </a:ext>
            </a:extLst>
          </p:cNvPr>
          <p:cNvSpPr>
            <a:spLocks noGrp="1"/>
          </p:cNvSpPr>
          <p:nvPr>
            <p:ph type="body" idx="37"/>
          </p:nvPr>
        </p:nvSpPr>
        <p:spPr>
          <a:xfrm>
            <a:off x="3839320" y="5477256"/>
            <a:ext cx="1856232" cy="310896"/>
          </a:xfrm>
        </p:spPr>
        <p:txBody>
          <a:bodyPr lIns="0" rIns="0" rtlCol="0" anchor="ctr"/>
          <a:lstStyle>
            <a:lvl1pPr marL="0" indent="0" algn="ctr">
              <a:lnSpc>
                <a:spcPct val="100000"/>
              </a:lnSpc>
              <a:spcBef>
                <a:spcPts val="0"/>
              </a:spcBef>
              <a:buNone/>
              <a:defRPr lang="da-DK" sz="1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43" name="Pladsholder til tekst 2">
            <a:extLst>
              <a:ext uri="{FF2B5EF4-FFF2-40B4-BE49-F238E27FC236}">
                <a16:creationId xmlns:a16="http://schemas.microsoft.com/office/drawing/2014/main" id="{8B6CA730-8E8F-2283-CFDB-358748B1ED30}"/>
              </a:ext>
            </a:extLst>
          </p:cNvPr>
          <p:cNvSpPr>
            <a:spLocks noGrp="1"/>
          </p:cNvSpPr>
          <p:nvPr>
            <p:ph type="body" idx="33"/>
          </p:nvPr>
        </p:nvSpPr>
        <p:spPr>
          <a:xfrm>
            <a:off x="3921616" y="5760720"/>
            <a:ext cx="1691640" cy="466344"/>
          </a:xfrm>
          <a:solidFill>
            <a:schemeClr val="accent2"/>
          </a:solidFill>
        </p:spPr>
        <p:txBody>
          <a:bodyPr lIns="0" rIns="0" rtlCol="0" anchor="t"/>
          <a:lstStyle>
            <a:lvl1pPr marL="0" indent="0" algn="ctr">
              <a:lnSpc>
                <a:spcPct val="100000"/>
              </a:lnSpc>
              <a:spcBef>
                <a:spcPts val="0"/>
              </a:spcBef>
              <a:buNone/>
              <a:defRPr lang="da-DK" sz="12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4" name="Pladsholder til billede 31">
            <a:extLst>
              <a:ext uri="{FF2B5EF4-FFF2-40B4-BE49-F238E27FC236}">
                <a16:creationId xmlns:a16="http://schemas.microsoft.com/office/drawing/2014/main" id="{6CBA6ABC-D5D1-9758-59EA-8DE549CC612D}"/>
              </a:ext>
            </a:extLst>
          </p:cNvPr>
          <p:cNvSpPr>
            <a:spLocks noGrp="1"/>
          </p:cNvSpPr>
          <p:nvPr>
            <p:ph type="pic" sz="quarter" idx="24"/>
          </p:nvPr>
        </p:nvSpPr>
        <p:spPr>
          <a:xfrm>
            <a:off x="6841853" y="1261872"/>
            <a:ext cx="1609344" cy="1609344"/>
          </a:xfrm>
          <a:solidFill>
            <a:schemeClr val="tx2">
              <a:lumMod val="60000"/>
              <a:lumOff val="40000"/>
            </a:schemeClr>
          </a:solidFill>
          <a:ln w="15875">
            <a:solidFill>
              <a:schemeClr val="bg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22" name="Pladsholder til tekst 2">
            <a:extLst>
              <a:ext uri="{FF2B5EF4-FFF2-40B4-BE49-F238E27FC236}">
                <a16:creationId xmlns:a16="http://schemas.microsoft.com/office/drawing/2014/main" id="{F990F14B-1D1F-AA8D-BB23-FA8F7EEF666B}"/>
              </a:ext>
            </a:extLst>
          </p:cNvPr>
          <p:cNvSpPr>
            <a:spLocks noGrp="1"/>
          </p:cNvSpPr>
          <p:nvPr>
            <p:ph type="body" idx="15"/>
          </p:nvPr>
        </p:nvSpPr>
        <p:spPr>
          <a:xfrm>
            <a:off x="6732125" y="2889504"/>
            <a:ext cx="1828800" cy="310896"/>
          </a:xfrm>
        </p:spPr>
        <p:txBody>
          <a:bodyPr lIns="0" rIns="0" rtlCol="0" anchor="ctr"/>
          <a:lstStyle>
            <a:lvl1pPr marL="0" indent="0" algn="ctr">
              <a:lnSpc>
                <a:spcPct val="100000"/>
              </a:lnSpc>
              <a:spcBef>
                <a:spcPts val="0"/>
              </a:spcBef>
              <a:buNone/>
              <a:defRPr lang="da-DK" sz="1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7" name="Pladsholder til tekst 2">
            <a:extLst>
              <a:ext uri="{FF2B5EF4-FFF2-40B4-BE49-F238E27FC236}">
                <a16:creationId xmlns:a16="http://schemas.microsoft.com/office/drawing/2014/main" id="{D6CD9CDA-E122-F6EB-30B5-26D7E17771AB}"/>
              </a:ext>
            </a:extLst>
          </p:cNvPr>
          <p:cNvSpPr>
            <a:spLocks noGrp="1"/>
          </p:cNvSpPr>
          <p:nvPr>
            <p:ph type="body" idx="20"/>
          </p:nvPr>
        </p:nvSpPr>
        <p:spPr>
          <a:xfrm>
            <a:off x="6800705" y="3154680"/>
            <a:ext cx="1691640" cy="466344"/>
          </a:xfrm>
          <a:solidFill>
            <a:schemeClr val="accent2"/>
          </a:solidFill>
        </p:spPr>
        <p:txBody>
          <a:bodyPr lIns="0" rIns="0" rtlCol="0" anchor="t"/>
          <a:lstStyle>
            <a:lvl1pPr marL="0" indent="0" algn="ctr">
              <a:lnSpc>
                <a:spcPct val="100000"/>
              </a:lnSpc>
              <a:spcBef>
                <a:spcPts val="0"/>
              </a:spcBef>
              <a:buNone/>
              <a:defRPr lang="da-DK" sz="12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8" name="Pladsholder til billede 31">
            <a:extLst>
              <a:ext uri="{FF2B5EF4-FFF2-40B4-BE49-F238E27FC236}">
                <a16:creationId xmlns:a16="http://schemas.microsoft.com/office/drawing/2014/main" id="{385AF281-7DED-566C-E62C-76BBF2A795A8}"/>
              </a:ext>
            </a:extLst>
          </p:cNvPr>
          <p:cNvSpPr>
            <a:spLocks noGrp="1"/>
          </p:cNvSpPr>
          <p:nvPr>
            <p:ph type="pic" sz="quarter" idx="29"/>
          </p:nvPr>
        </p:nvSpPr>
        <p:spPr>
          <a:xfrm>
            <a:off x="6841853" y="3877056"/>
            <a:ext cx="1609344" cy="1609344"/>
          </a:xfrm>
          <a:solidFill>
            <a:schemeClr val="tx2">
              <a:lumMod val="60000"/>
              <a:lumOff val="40000"/>
            </a:schemeClr>
          </a:solidFill>
          <a:ln w="15875">
            <a:solidFill>
              <a:schemeClr val="bg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48" name="Pladsholder til tekst 2">
            <a:extLst>
              <a:ext uri="{FF2B5EF4-FFF2-40B4-BE49-F238E27FC236}">
                <a16:creationId xmlns:a16="http://schemas.microsoft.com/office/drawing/2014/main" id="{D1C2E707-78B6-51F1-8B2D-EA2147D58C21}"/>
              </a:ext>
            </a:extLst>
          </p:cNvPr>
          <p:cNvSpPr>
            <a:spLocks noGrp="1"/>
          </p:cNvSpPr>
          <p:nvPr>
            <p:ph type="body" idx="38"/>
          </p:nvPr>
        </p:nvSpPr>
        <p:spPr>
          <a:xfrm>
            <a:off x="6718409" y="5477256"/>
            <a:ext cx="1856232" cy="310896"/>
          </a:xfrm>
        </p:spPr>
        <p:txBody>
          <a:bodyPr lIns="0" rIns="0" rtlCol="0" anchor="ctr"/>
          <a:lstStyle>
            <a:lvl1pPr marL="0" indent="0" algn="ctr">
              <a:lnSpc>
                <a:spcPct val="100000"/>
              </a:lnSpc>
              <a:spcBef>
                <a:spcPts val="0"/>
              </a:spcBef>
              <a:buNone/>
              <a:defRPr lang="da-DK" sz="1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44" name="Pladsholder til tekst 2">
            <a:extLst>
              <a:ext uri="{FF2B5EF4-FFF2-40B4-BE49-F238E27FC236}">
                <a16:creationId xmlns:a16="http://schemas.microsoft.com/office/drawing/2014/main" id="{9E91D85A-CBAB-980E-5BD9-3BCF8CEAC7EA}"/>
              </a:ext>
            </a:extLst>
          </p:cNvPr>
          <p:cNvSpPr>
            <a:spLocks noGrp="1"/>
          </p:cNvSpPr>
          <p:nvPr>
            <p:ph type="body" idx="34"/>
          </p:nvPr>
        </p:nvSpPr>
        <p:spPr>
          <a:xfrm>
            <a:off x="6800705" y="5760720"/>
            <a:ext cx="1691640" cy="466344"/>
          </a:xfrm>
          <a:solidFill>
            <a:schemeClr val="accent2"/>
          </a:solidFill>
        </p:spPr>
        <p:txBody>
          <a:bodyPr lIns="0" rIns="0" rtlCol="0" anchor="t"/>
          <a:lstStyle>
            <a:lvl1pPr marL="0" indent="0" algn="ctr">
              <a:lnSpc>
                <a:spcPct val="100000"/>
              </a:lnSpc>
              <a:spcBef>
                <a:spcPts val="0"/>
              </a:spcBef>
              <a:buNone/>
              <a:defRPr lang="da-DK" sz="12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36" name="Pladsholder til billede 31">
            <a:extLst>
              <a:ext uri="{FF2B5EF4-FFF2-40B4-BE49-F238E27FC236}">
                <a16:creationId xmlns:a16="http://schemas.microsoft.com/office/drawing/2014/main" id="{40E68EB8-B0D8-E5D4-CE19-45219E4D7038}"/>
              </a:ext>
            </a:extLst>
          </p:cNvPr>
          <p:cNvSpPr>
            <a:spLocks noGrp="1"/>
          </p:cNvSpPr>
          <p:nvPr>
            <p:ph type="pic" sz="quarter" idx="26"/>
          </p:nvPr>
        </p:nvSpPr>
        <p:spPr>
          <a:xfrm>
            <a:off x="9685057" y="1261872"/>
            <a:ext cx="1609344" cy="1609344"/>
          </a:xfrm>
          <a:solidFill>
            <a:schemeClr val="tx2">
              <a:lumMod val="60000"/>
              <a:lumOff val="40000"/>
            </a:schemeClr>
          </a:solidFill>
          <a:ln w="15875">
            <a:solidFill>
              <a:schemeClr val="bg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20" name="Pladsholder til tekst 4">
            <a:extLst>
              <a:ext uri="{FF2B5EF4-FFF2-40B4-BE49-F238E27FC236}">
                <a16:creationId xmlns:a16="http://schemas.microsoft.com/office/drawing/2014/main" id="{7D1D0610-E513-F5EA-0393-622F692CA0F2}"/>
              </a:ext>
            </a:extLst>
          </p:cNvPr>
          <p:cNvSpPr>
            <a:spLocks noGrp="1"/>
          </p:cNvSpPr>
          <p:nvPr>
            <p:ph type="body" sz="quarter" idx="3"/>
          </p:nvPr>
        </p:nvSpPr>
        <p:spPr>
          <a:xfrm>
            <a:off x="9575329" y="2889504"/>
            <a:ext cx="1828800" cy="310896"/>
          </a:xfrm>
        </p:spPr>
        <p:txBody>
          <a:bodyPr lIns="0" rIns="0" rtlCol="0" anchor="ctr"/>
          <a:lstStyle>
            <a:lvl1pPr marL="0" indent="0" algn="ctr">
              <a:lnSpc>
                <a:spcPct val="100000"/>
              </a:lnSpc>
              <a:spcBef>
                <a:spcPts val="0"/>
              </a:spcBef>
              <a:buNone/>
              <a:defRPr lang="da-DK" sz="1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25" name="Pladsholder til tekst 4">
            <a:extLst>
              <a:ext uri="{FF2B5EF4-FFF2-40B4-BE49-F238E27FC236}">
                <a16:creationId xmlns:a16="http://schemas.microsoft.com/office/drawing/2014/main" id="{3BF37293-4E33-5570-29ED-04EB525DD199}"/>
              </a:ext>
            </a:extLst>
          </p:cNvPr>
          <p:cNvSpPr>
            <a:spLocks noGrp="1"/>
          </p:cNvSpPr>
          <p:nvPr>
            <p:ph type="body" sz="quarter" idx="18"/>
          </p:nvPr>
        </p:nvSpPr>
        <p:spPr>
          <a:xfrm>
            <a:off x="9643909" y="3154680"/>
            <a:ext cx="1691640" cy="466344"/>
          </a:xfrm>
          <a:solidFill>
            <a:schemeClr val="accent2"/>
          </a:solidFill>
        </p:spPr>
        <p:txBody>
          <a:bodyPr lIns="0" rIns="0" rtlCol="0" anchor="t"/>
          <a:lstStyle>
            <a:lvl1pPr marL="0" indent="0" algn="ctr">
              <a:lnSpc>
                <a:spcPct val="100000"/>
              </a:lnSpc>
              <a:spcBef>
                <a:spcPts val="0"/>
              </a:spcBef>
              <a:buNone/>
              <a:defRPr lang="da-DK" sz="12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40" name="Pladsholder til billede 31">
            <a:extLst>
              <a:ext uri="{FF2B5EF4-FFF2-40B4-BE49-F238E27FC236}">
                <a16:creationId xmlns:a16="http://schemas.microsoft.com/office/drawing/2014/main" id="{5993608C-B818-3AD4-B4D3-28D2DF627D0D}"/>
              </a:ext>
            </a:extLst>
          </p:cNvPr>
          <p:cNvSpPr>
            <a:spLocks noGrp="1"/>
          </p:cNvSpPr>
          <p:nvPr>
            <p:ph type="pic" sz="quarter" idx="30"/>
          </p:nvPr>
        </p:nvSpPr>
        <p:spPr>
          <a:xfrm>
            <a:off x="9685057" y="3877056"/>
            <a:ext cx="1609344" cy="1609344"/>
          </a:xfrm>
          <a:solidFill>
            <a:schemeClr val="tx2">
              <a:lumMod val="60000"/>
              <a:lumOff val="40000"/>
            </a:schemeClr>
          </a:solidFill>
          <a:ln w="15875">
            <a:solidFill>
              <a:schemeClr val="bg1"/>
            </a:solidFill>
          </a:ln>
        </p:spPr>
        <p:txBody>
          <a:bodyPr rtlCol="0" anchor="ctr"/>
          <a:lstStyle>
            <a:lvl1pPr marL="0" indent="0" algn="ctr">
              <a:buNone/>
              <a:defRPr lang="da-DK" sz="1200"/>
            </a:lvl1pPr>
          </a:lstStyle>
          <a:p>
            <a:pPr rtl="0"/>
            <a:r>
              <a:rPr lang="da-DK"/>
              <a:t>Klik på ikonet for at tilføje et billede</a:t>
            </a:r>
            <a:endParaRPr lang="da-DK" dirty="0"/>
          </a:p>
        </p:txBody>
      </p:sp>
      <p:sp>
        <p:nvSpPr>
          <p:cNvPr id="46" name="Pladsholder til tekst 4">
            <a:extLst>
              <a:ext uri="{FF2B5EF4-FFF2-40B4-BE49-F238E27FC236}">
                <a16:creationId xmlns:a16="http://schemas.microsoft.com/office/drawing/2014/main" id="{0E307E95-A0E7-5F5C-DFF3-F33EF29FFC32}"/>
              </a:ext>
            </a:extLst>
          </p:cNvPr>
          <p:cNvSpPr>
            <a:spLocks noGrp="1"/>
          </p:cNvSpPr>
          <p:nvPr>
            <p:ph type="body" sz="quarter" idx="36"/>
          </p:nvPr>
        </p:nvSpPr>
        <p:spPr>
          <a:xfrm>
            <a:off x="9561613" y="5477256"/>
            <a:ext cx="1856232" cy="310896"/>
          </a:xfrm>
        </p:spPr>
        <p:txBody>
          <a:bodyPr lIns="0" rIns="0" rtlCol="0" anchor="ctr"/>
          <a:lstStyle>
            <a:lvl1pPr marL="0" indent="0" algn="ctr">
              <a:lnSpc>
                <a:spcPct val="100000"/>
              </a:lnSpc>
              <a:spcBef>
                <a:spcPts val="0"/>
              </a:spcBef>
              <a:buNone/>
              <a:defRPr lang="da-DK" sz="1400" b="0">
                <a:solidFill>
                  <a:schemeClr val="accent1"/>
                </a:solidFill>
                <a:latin typeface="+mj-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42" name="Pladsholder til tekst 4">
            <a:extLst>
              <a:ext uri="{FF2B5EF4-FFF2-40B4-BE49-F238E27FC236}">
                <a16:creationId xmlns:a16="http://schemas.microsoft.com/office/drawing/2014/main" id="{93D6B271-D0F0-7CDA-BE9D-BD03B6C47BAB}"/>
              </a:ext>
            </a:extLst>
          </p:cNvPr>
          <p:cNvSpPr>
            <a:spLocks noGrp="1"/>
          </p:cNvSpPr>
          <p:nvPr>
            <p:ph type="body" sz="quarter" idx="32"/>
          </p:nvPr>
        </p:nvSpPr>
        <p:spPr>
          <a:xfrm>
            <a:off x="9643909" y="5760720"/>
            <a:ext cx="1691640" cy="466344"/>
          </a:xfrm>
          <a:solidFill>
            <a:schemeClr val="accent2"/>
          </a:solidFill>
        </p:spPr>
        <p:txBody>
          <a:bodyPr lIns="0" rIns="0" rtlCol="0" anchor="t"/>
          <a:lstStyle>
            <a:lvl1pPr marL="0" indent="0" algn="ctr">
              <a:lnSpc>
                <a:spcPct val="100000"/>
              </a:lnSpc>
              <a:spcBef>
                <a:spcPts val="0"/>
              </a:spcBef>
              <a:buNone/>
              <a:defRPr lang="da-DK" sz="1200" b="0">
                <a:solidFill>
                  <a:schemeClr val="accent1"/>
                </a:solidFill>
                <a:latin typeface="+mn-lt"/>
              </a:defRPr>
            </a:lvl1pPr>
            <a:lvl2pPr marL="457200" indent="0">
              <a:buNone/>
              <a:defRPr lang="da-DK" sz="2000" b="1"/>
            </a:lvl2pPr>
            <a:lvl3pPr marL="914400" indent="0">
              <a:buNone/>
              <a:defRPr lang="da-DK" sz="1800" b="1"/>
            </a:lvl3pPr>
            <a:lvl4pPr marL="1371600" indent="0">
              <a:buNone/>
              <a:defRPr lang="da-DK" sz="1600" b="1"/>
            </a:lvl4pPr>
            <a:lvl5pPr marL="1828800" indent="0">
              <a:buNone/>
              <a:defRPr lang="da-DK" sz="1600" b="1"/>
            </a:lvl5pPr>
            <a:lvl6pPr marL="2286000" indent="0">
              <a:buNone/>
              <a:defRPr lang="da-DK" sz="1600" b="1"/>
            </a:lvl6pPr>
            <a:lvl7pPr marL="2743200" indent="0">
              <a:buNone/>
              <a:defRPr lang="da-DK" sz="1600" b="1"/>
            </a:lvl7pPr>
            <a:lvl8pPr marL="3200400" indent="0">
              <a:buNone/>
              <a:defRPr lang="da-DK" sz="1600" b="1"/>
            </a:lvl8pPr>
            <a:lvl9pPr marL="3657600" indent="0">
              <a:buNone/>
              <a:defRPr lang="da-DK" sz="1600" b="1"/>
            </a:lvl9pPr>
          </a:lstStyle>
          <a:p>
            <a:pPr lvl="0" rtl="0"/>
            <a:r>
              <a:rPr lang="da-DK"/>
              <a:t>Klik for at redigere teksttypografierne i masteren</a:t>
            </a:r>
          </a:p>
        </p:txBody>
      </p:sp>
      <p:sp>
        <p:nvSpPr>
          <p:cNvPr id="6" name="Pladsholder til slidenummer 5">
            <a:extLst>
              <a:ext uri="{FF2B5EF4-FFF2-40B4-BE49-F238E27FC236}">
                <a16:creationId xmlns:a16="http://schemas.microsoft.com/office/drawing/2014/main" id="{2101ABA6-5EA3-1AE9-0825-523073F786ED}"/>
              </a:ext>
            </a:extLst>
          </p:cNvPr>
          <p:cNvSpPr>
            <a:spLocks noGrp="1"/>
          </p:cNvSpPr>
          <p:nvPr>
            <p:ph type="sldNum" sz="quarter" idx="12"/>
          </p:nvPr>
        </p:nvSpPr>
        <p:spPr>
          <a:xfrm>
            <a:off x="616640" y="6517634"/>
            <a:ext cx="950258" cy="274320"/>
          </a:xfrm>
          <a:prstGeom prst="rect">
            <a:avLst/>
          </a:prstGeom>
        </p:spPr>
        <p:txBody>
          <a:bodyPr rtlCol="0"/>
          <a:lstStyle>
            <a:lvl1pPr>
              <a:defRPr lang="da-DK">
                <a:solidFill>
                  <a:schemeClr val="accent1"/>
                </a:solidFill>
              </a:defRPr>
            </a:lvl1pPr>
          </a:lstStyle>
          <a:p>
            <a:fld id="{1FC09030-3767-9245-9371-10EE855B00E4}" type="slidenum">
              <a:rPr lang="da-DK" smtClean="0"/>
              <a:t>‹nr.›</a:t>
            </a:fld>
            <a:endParaRPr lang="da-DK"/>
          </a:p>
        </p:txBody>
      </p:sp>
      <p:sp>
        <p:nvSpPr>
          <p:cNvPr id="5" name="Pladsholder til sidefod 4">
            <a:extLst>
              <a:ext uri="{FF2B5EF4-FFF2-40B4-BE49-F238E27FC236}">
                <a16:creationId xmlns:a16="http://schemas.microsoft.com/office/drawing/2014/main" id="{726C5317-E14C-8E61-2C1E-0430778E8A0C}"/>
              </a:ext>
            </a:extLst>
          </p:cNvPr>
          <p:cNvSpPr>
            <a:spLocks noGrp="1"/>
          </p:cNvSpPr>
          <p:nvPr>
            <p:ph type="ftr" sz="quarter" idx="11"/>
          </p:nvPr>
        </p:nvSpPr>
        <p:spPr>
          <a:xfrm>
            <a:off x="4808250" y="6517634"/>
            <a:ext cx="2572870" cy="274320"/>
          </a:xfrm>
          <a:prstGeom prst="rect">
            <a:avLst/>
          </a:prstGeom>
        </p:spPr>
        <p:txBody>
          <a:bodyPr rtlCol="0"/>
          <a:lstStyle>
            <a:lvl1pPr>
              <a:defRPr lang="da-DK">
                <a:solidFill>
                  <a:schemeClr val="accent1"/>
                </a:solidFill>
              </a:defRPr>
            </a:lvl1pPr>
          </a:lstStyle>
          <a:p>
            <a:endParaRPr lang="da-DK"/>
          </a:p>
        </p:txBody>
      </p:sp>
      <p:sp>
        <p:nvSpPr>
          <p:cNvPr id="4" name="Pladsholder til dato 3">
            <a:extLst>
              <a:ext uri="{FF2B5EF4-FFF2-40B4-BE49-F238E27FC236}">
                <a16:creationId xmlns:a16="http://schemas.microsoft.com/office/drawing/2014/main" id="{5A514D0E-ED92-E1A4-0E78-546375A0A63E}"/>
              </a:ext>
            </a:extLst>
          </p:cNvPr>
          <p:cNvSpPr>
            <a:spLocks noGrp="1"/>
          </p:cNvSpPr>
          <p:nvPr>
            <p:ph type="dt" sz="half" idx="10"/>
          </p:nvPr>
        </p:nvSpPr>
        <p:spPr/>
        <p:txBody>
          <a:bodyPr rtlCol="0"/>
          <a:lstStyle>
            <a:lvl1pPr>
              <a:defRPr lang="da-DK">
                <a:solidFill>
                  <a:schemeClr val="accent1"/>
                </a:solidFill>
              </a:defRPr>
            </a:lvl1pPr>
          </a:lstStyle>
          <a:p>
            <a:fld id="{1E6D80F5-3479-CA42-9AE3-E7B38CCC0125}" type="datetimeFigureOut">
              <a:rPr lang="da-DK" smtClean="0"/>
              <a:t>27.02.2026</a:t>
            </a:fld>
            <a:endParaRPr lang="da-DK"/>
          </a:p>
        </p:txBody>
      </p:sp>
      <p:cxnSp>
        <p:nvCxnSpPr>
          <p:cNvPr id="7" name="Lige forbindelse 6">
            <a:extLst>
              <a:ext uri="{FF2B5EF4-FFF2-40B4-BE49-F238E27FC236}">
                <a16:creationId xmlns:a16="http://schemas.microsoft.com/office/drawing/2014/main" id="{BB211C01-E0D3-34B5-C635-7ED6C7C89E9C}"/>
              </a:ext>
            </a:extLst>
          </p:cNvPr>
          <p:cNvCxnSpPr>
            <a:cxnSpLocks/>
          </p:cNvCxnSpPr>
          <p:nvPr/>
        </p:nvCxnSpPr>
        <p:spPr>
          <a:xfrm>
            <a:off x="0" y="3300220"/>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Lige forbindelse 9">
            <a:extLst>
              <a:ext uri="{FF2B5EF4-FFF2-40B4-BE49-F238E27FC236}">
                <a16:creationId xmlns:a16="http://schemas.microsoft.com/office/drawing/2014/main" id="{4D4CCE68-630E-A4CE-AF43-3FB81EADDF21}"/>
              </a:ext>
            </a:extLst>
          </p:cNvPr>
          <p:cNvCxnSpPr>
            <a:cxnSpLocks/>
          </p:cNvCxnSpPr>
          <p:nvPr/>
        </p:nvCxnSpPr>
        <p:spPr>
          <a:xfrm>
            <a:off x="398366" y="1042465"/>
            <a:ext cx="1139526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Lige forbindelse 11">
            <a:extLst>
              <a:ext uri="{FF2B5EF4-FFF2-40B4-BE49-F238E27FC236}">
                <a16:creationId xmlns:a16="http://schemas.microsoft.com/office/drawing/2014/main" id="{E40AA902-F568-9A37-2C1B-1E3659DBE780}"/>
              </a:ext>
            </a:extLst>
          </p:cNvPr>
          <p:cNvCxnSpPr>
            <a:cxnSpLocks/>
          </p:cNvCxnSpPr>
          <p:nvPr/>
        </p:nvCxnSpPr>
        <p:spPr>
          <a:xfrm flipV="1">
            <a:off x="398367" y="0"/>
            <a:ext cx="0" cy="68580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Lige forbindelse 15">
            <a:extLst>
              <a:ext uri="{FF2B5EF4-FFF2-40B4-BE49-F238E27FC236}">
                <a16:creationId xmlns:a16="http://schemas.microsoft.com/office/drawing/2014/main" id="{794CF9AA-8029-6D34-457C-9FC583E8DFD4}"/>
              </a:ext>
            </a:extLst>
          </p:cNvPr>
          <p:cNvCxnSpPr>
            <a:cxnSpLocks/>
          </p:cNvCxnSpPr>
          <p:nvPr/>
        </p:nvCxnSpPr>
        <p:spPr>
          <a:xfrm flipV="1">
            <a:off x="11793633" y="0"/>
            <a:ext cx="0" cy="68580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Lige forbindelse 22">
            <a:extLst>
              <a:ext uri="{FF2B5EF4-FFF2-40B4-BE49-F238E27FC236}">
                <a16:creationId xmlns:a16="http://schemas.microsoft.com/office/drawing/2014/main" id="{94CAFEB8-8359-AC67-8760-CFF0FC604D80}"/>
              </a:ext>
            </a:extLst>
          </p:cNvPr>
          <p:cNvCxnSpPr>
            <a:cxnSpLocks/>
          </p:cNvCxnSpPr>
          <p:nvPr/>
        </p:nvCxnSpPr>
        <p:spPr>
          <a:xfrm>
            <a:off x="0" y="6439485"/>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9" name="Lige forbindelse 28">
            <a:extLst>
              <a:ext uri="{FF2B5EF4-FFF2-40B4-BE49-F238E27FC236}">
                <a16:creationId xmlns:a16="http://schemas.microsoft.com/office/drawing/2014/main" id="{67E393C7-F0CA-6CFE-7A57-82D059DF9D96}"/>
              </a:ext>
            </a:extLst>
          </p:cNvPr>
          <p:cNvCxnSpPr>
            <a:cxnSpLocks/>
          </p:cNvCxnSpPr>
          <p:nvPr/>
        </p:nvCxnSpPr>
        <p:spPr>
          <a:xfrm>
            <a:off x="0" y="5915157"/>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2130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itatslide">
    <p:bg>
      <p:bgPr>
        <a:solidFill>
          <a:schemeClr val="accent3"/>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0BD26-4C3C-C934-E3C5-C4ABD369E612}"/>
              </a:ext>
            </a:extLst>
          </p:cNvPr>
          <p:cNvSpPr>
            <a:spLocks noGrp="1"/>
          </p:cNvSpPr>
          <p:nvPr>
            <p:ph type="title"/>
          </p:nvPr>
        </p:nvSpPr>
        <p:spPr>
          <a:xfrm>
            <a:off x="941832" y="1005840"/>
            <a:ext cx="7187184" cy="4251960"/>
          </a:xfrm>
        </p:spPr>
        <p:txBody>
          <a:bodyPr rtlCol="0" anchor="b"/>
          <a:lstStyle>
            <a:lvl1pPr>
              <a:lnSpc>
                <a:spcPct val="100000"/>
              </a:lnSpc>
              <a:defRPr lang="da-DK" sz="5400"/>
            </a:lvl1pPr>
          </a:lstStyle>
          <a:p>
            <a:pPr rtl="0"/>
            <a:r>
              <a:rPr lang="da-DK"/>
              <a:t>Klik for at redigere titeltypografien i masteren</a:t>
            </a:r>
          </a:p>
        </p:txBody>
      </p:sp>
      <p:sp>
        <p:nvSpPr>
          <p:cNvPr id="19" name="Undertitel 2">
            <a:extLst>
              <a:ext uri="{FF2B5EF4-FFF2-40B4-BE49-F238E27FC236}">
                <a16:creationId xmlns:a16="http://schemas.microsoft.com/office/drawing/2014/main" id="{BE3754CA-7CD5-66C6-9A94-42B6D2AEC1C0}"/>
              </a:ext>
            </a:extLst>
          </p:cNvPr>
          <p:cNvSpPr>
            <a:spLocks noGrp="1"/>
          </p:cNvSpPr>
          <p:nvPr>
            <p:ph type="subTitle" idx="1"/>
          </p:nvPr>
        </p:nvSpPr>
        <p:spPr>
          <a:xfrm>
            <a:off x="941832" y="5312664"/>
            <a:ext cx="2889504" cy="365760"/>
          </a:xfrm>
          <a:solidFill>
            <a:schemeClr val="accent3"/>
          </a:solidFill>
        </p:spPr>
        <p:txBody>
          <a:bodyPr rtlCol="0">
            <a:noAutofit/>
          </a:bodyPr>
          <a:lstStyle>
            <a:lvl1pPr marL="0" indent="0" algn="l">
              <a:buNone/>
              <a:defRPr lang="da-DK" sz="1800">
                <a:solidFill>
                  <a:schemeClr val="tx1"/>
                </a:solidFill>
                <a:latin typeface="Gill Sans Nova Light" panose="020B0302020104020203" pitchFamily="34" charset="0"/>
              </a:defRPr>
            </a:lvl1pPr>
            <a:lvl2pPr marL="457200" indent="0" algn="ctr">
              <a:buNone/>
              <a:defRPr lang="da-DK" sz="2000"/>
            </a:lvl2pPr>
            <a:lvl3pPr marL="914400" indent="0" algn="ctr">
              <a:buNone/>
              <a:defRPr lang="da-DK" sz="1800"/>
            </a:lvl3pPr>
            <a:lvl4pPr marL="1371600" indent="0" algn="ctr">
              <a:buNone/>
              <a:defRPr lang="da-DK" sz="1600"/>
            </a:lvl4pPr>
            <a:lvl5pPr marL="1828800" indent="0" algn="ctr">
              <a:buNone/>
              <a:defRPr lang="da-DK" sz="1600"/>
            </a:lvl5pPr>
            <a:lvl6pPr marL="2286000" indent="0" algn="ctr">
              <a:buNone/>
              <a:defRPr lang="da-DK" sz="1600"/>
            </a:lvl6pPr>
            <a:lvl7pPr marL="2743200" indent="0" algn="ctr">
              <a:buNone/>
              <a:defRPr lang="da-DK" sz="1600"/>
            </a:lvl7pPr>
            <a:lvl8pPr marL="3200400" indent="0" algn="ctr">
              <a:buNone/>
              <a:defRPr lang="da-DK" sz="1600"/>
            </a:lvl8pPr>
            <a:lvl9pPr marL="3657600" indent="0" algn="ctr">
              <a:buNone/>
              <a:defRPr lang="da-DK" sz="1600"/>
            </a:lvl9pPr>
          </a:lstStyle>
          <a:p>
            <a:pPr rtl="0"/>
            <a:r>
              <a:rPr lang="da-DK"/>
              <a:t>Klik for at redigere undertiteltypografien i masteren</a:t>
            </a:r>
          </a:p>
        </p:txBody>
      </p:sp>
      <p:sp>
        <p:nvSpPr>
          <p:cNvPr id="23" name="Pladsholder til billede 22">
            <a:extLst>
              <a:ext uri="{FF2B5EF4-FFF2-40B4-BE49-F238E27FC236}">
                <a16:creationId xmlns:a16="http://schemas.microsoft.com/office/drawing/2014/main" id="{47150B01-E47B-1FE6-D289-46641618F640}"/>
              </a:ext>
            </a:extLst>
          </p:cNvPr>
          <p:cNvSpPr>
            <a:spLocks noGrp="1"/>
          </p:cNvSpPr>
          <p:nvPr>
            <p:ph type="pic" sz="quarter" idx="13"/>
          </p:nvPr>
        </p:nvSpPr>
        <p:spPr>
          <a:xfrm>
            <a:off x="8937714" y="1028362"/>
            <a:ext cx="2451100" cy="4800597"/>
          </a:xfrm>
          <a:ln w="15875">
            <a:solidFill>
              <a:schemeClr val="tx1"/>
            </a:solidFill>
          </a:ln>
        </p:spPr>
        <p:txBody>
          <a:bodyPr rtlCol="0" anchor="ctr"/>
          <a:lstStyle>
            <a:lvl1pPr marL="0" indent="0" algn="ctr">
              <a:buNone/>
              <a:defRPr lang="da-DK" sz="1800"/>
            </a:lvl1pPr>
          </a:lstStyle>
          <a:p>
            <a:pPr rtl="0"/>
            <a:r>
              <a:rPr lang="da-DK"/>
              <a:t>Klik på ikonet for at tilføje et billede</a:t>
            </a:r>
            <a:endParaRPr lang="da-DK" dirty="0"/>
          </a:p>
        </p:txBody>
      </p:sp>
      <p:sp>
        <p:nvSpPr>
          <p:cNvPr id="6" name="Pladsholder til slidenummer 5">
            <a:extLst>
              <a:ext uri="{FF2B5EF4-FFF2-40B4-BE49-F238E27FC236}">
                <a16:creationId xmlns:a16="http://schemas.microsoft.com/office/drawing/2014/main" id="{2101ABA6-5EA3-1AE9-0825-523073F786ED}"/>
              </a:ext>
            </a:extLst>
          </p:cNvPr>
          <p:cNvSpPr>
            <a:spLocks noGrp="1"/>
          </p:cNvSpPr>
          <p:nvPr>
            <p:ph type="sldNum" sz="quarter" idx="12"/>
          </p:nvPr>
        </p:nvSpPr>
        <p:spPr>
          <a:xfrm>
            <a:off x="616640" y="6517634"/>
            <a:ext cx="950258" cy="274320"/>
          </a:xfrm>
          <a:prstGeom prst="rect">
            <a:avLst/>
          </a:prstGeom>
        </p:spPr>
        <p:txBody>
          <a:bodyPr rtlCol="0"/>
          <a:lstStyle>
            <a:lvl1pPr>
              <a:defRPr lang="da-DK">
                <a:solidFill>
                  <a:schemeClr val="tx1"/>
                </a:solidFill>
              </a:defRPr>
            </a:lvl1pPr>
          </a:lstStyle>
          <a:p>
            <a:fld id="{1FC09030-3767-9245-9371-10EE855B00E4}" type="slidenum">
              <a:rPr lang="da-DK" smtClean="0"/>
              <a:t>‹nr.›</a:t>
            </a:fld>
            <a:endParaRPr lang="da-DK"/>
          </a:p>
        </p:txBody>
      </p:sp>
      <p:sp>
        <p:nvSpPr>
          <p:cNvPr id="5" name="Pladsholder til sidefod 4">
            <a:extLst>
              <a:ext uri="{FF2B5EF4-FFF2-40B4-BE49-F238E27FC236}">
                <a16:creationId xmlns:a16="http://schemas.microsoft.com/office/drawing/2014/main" id="{726C5317-E14C-8E61-2C1E-0430778E8A0C}"/>
              </a:ext>
            </a:extLst>
          </p:cNvPr>
          <p:cNvSpPr>
            <a:spLocks noGrp="1"/>
          </p:cNvSpPr>
          <p:nvPr>
            <p:ph type="ftr" sz="quarter" idx="11"/>
          </p:nvPr>
        </p:nvSpPr>
        <p:spPr>
          <a:xfrm>
            <a:off x="4808250" y="6517634"/>
            <a:ext cx="2572870" cy="274320"/>
          </a:xfrm>
          <a:prstGeom prst="rect">
            <a:avLst/>
          </a:prstGeom>
        </p:spPr>
        <p:txBody>
          <a:bodyPr rtlCol="0"/>
          <a:lstStyle>
            <a:lvl1pPr>
              <a:defRPr lang="da-DK">
                <a:solidFill>
                  <a:schemeClr val="tx1"/>
                </a:solidFill>
              </a:defRPr>
            </a:lvl1pPr>
          </a:lstStyle>
          <a:p>
            <a:endParaRPr lang="da-DK"/>
          </a:p>
        </p:txBody>
      </p:sp>
      <p:sp>
        <p:nvSpPr>
          <p:cNvPr id="4" name="Pladsholder til dato 3">
            <a:extLst>
              <a:ext uri="{FF2B5EF4-FFF2-40B4-BE49-F238E27FC236}">
                <a16:creationId xmlns:a16="http://schemas.microsoft.com/office/drawing/2014/main" id="{5A514D0E-ED92-E1A4-0E78-546375A0A63E}"/>
              </a:ext>
            </a:extLst>
          </p:cNvPr>
          <p:cNvSpPr>
            <a:spLocks noGrp="1"/>
          </p:cNvSpPr>
          <p:nvPr>
            <p:ph type="dt" sz="half" idx="10"/>
          </p:nvPr>
        </p:nvSpPr>
        <p:spPr/>
        <p:txBody>
          <a:bodyPr rtlCol="0"/>
          <a:lstStyle>
            <a:lvl1pPr>
              <a:defRPr lang="da-DK">
                <a:solidFill>
                  <a:schemeClr val="tx1"/>
                </a:solidFill>
              </a:defRPr>
            </a:lvl1pPr>
          </a:lstStyle>
          <a:p>
            <a:fld id="{1E6D80F5-3479-CA42-9AE3-E7B38CCC0125}" type="datetimeFigureOut">
              <a:rPr lang="da-DK" smtClean="0"/>
              <a:t>27.02.2026</a:t>
            </a:fld>
            <a:endParaRPr lang="da-DK"/>
          </a:p>
        </p:txBody>
      </p:sp>
      <p:cxnSp>
        <p:nvCxnSpPr>
          <p:cNvPr id="8" name="Lige forbindelse 7">
            <a:extLst>
              <a:ext uri="{FF2B5EF4-FFF2-40B4-BE49-F238E27FC236}">
                <a16:creationId xmlns:a16="http://schemas.microsoft.com/office/drawing/2014/main" id="{52C5A325-67B4-EB21-61D9-11A62C1149D0}"/>
              </a:ext>
            </a:extLst>
          </p:cNvPr>
          <p:cNvCxnSpPr>
            <a:cxnSpLocks/>
          </p:cNvCxnSpPr>
          <p:nvPr/>
        </p:nvCxnSpPr>
        <p:spPr>
          <a:xfrm>
            <a:off x="0" y="395159"/>
            <a:ext cx="121920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Lige forbindelse 9">
            <a:extLst>
              <a:ext uri="{FF2B5EF4-FFF2-40B4-BE49-F238E27FC236}">
                <a16:creationId xmlns:a16="http://schemas.microsoft.com/office/drawing/2014/main" id="{7966DF71-8DDC-0AE8-6067-6C8BDF66AEE6}"/>
              </a:ext>
            </a:extLst>
          </p:cNvPr>
          <p:cNvCxnSpPr>
            <a:cxnSpLocks/>
          </p:cNvCxnSpPr>
          <p:nvPr/>
        </p:nvCxnSpPr>
        <p:spPr>
          <a:xfrm>
            <a:off x="0" y="6439485"/>
            <a:ext cx="121920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Lige forbindelse 11">
            <a:extLst>
              <a:ext uri="{FF2B5EF4-FFF2-40B4-BE49-F238E27FC236}">
                <a16:creationId xmlns:a16="http://schemas.microsoft.com/office/drawing/2014/main" id="{8D53E1C8-4CA4-75B1-C371-4A379986E7A8}"/>
              </a:ext>
            </a:extLst>
          </p:cNvPr>
          <p:cNvCxnSpPr>
            <a:cxnSpLocks/>
          </p:cNvCxnSpPr>
          <p:nvPr/>
        </p:nvCxnSpPr>
        <p:spPr>
          <a:xfrm flipV="1">
            <a:off x="398367" y="0"/>
            <a:ext cx="0" cy="6858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Lige forbindelse 13">
            <a:extLst>
              <a:ext uri="{FF2B5EF4-FFF2-40B4-BE49-F238E27FC236}">
                <a16:creationId xmlns:a16="http://schemas.microsoft.com/office/drawing/2014/main" id="{774A3361-4A2D-2ED2-946A-46EA9B3FCC96}"/>
              </a:ext>
            </a:extLst>
          </p:cNvPr>
          <p:cNvCxnSpPr>
            <a:cxnSpLocks/>
          </p:cNvCxnSpPr>
          <p:nvPr/>
        </p:nvCxnSpPr>
        <p:spPr>
          <a:xfrm flipV="1">
            <a:off x="11793633" y="0"/>
            <a:ext cx="0" cy="6858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Lige forbindelse 15">
            <a:extLst>
              <a:ext uri="{FF2B5EF4-FFF2-40B4-BE49-F238E27FC236}">
                <a16:creationId xmlns:a16="http://schemas.microsoft.com/office/drawing/2014/main" id="{99A1A3AD-F519-2787-F127-4698F8E5CA39}"/>
              </a:ext>
            </a:extLst>
          </p:cNvPr>
          <p:cNvCxnSpPr>
            <a:cxnSpLocks/>
          </p:cNvCxnSpPr>
          <p:nvPr/>
        </p:nvCxnSpPr>
        <p:spPr>
          <a:xfrm>
            <a:off x="0" y="5516519"/>
            <a:ext cx="914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Lige forbindelse 17">
            <a:extLst>
              <a:ext uri="{FF2B5EF4-FFF2-40B4-BE49-F238E27FC236}">
                <a16:creationId xmlns:a16="http://schemas.microsoft.com/office/drawing/2014/main" id="{765322AF-E7A0-773B-0886-72337FA4AC8E}"/>
              </a:ext>
            </a:extLst>
          </p:cNvPr>
          <p:cNvCxnSpPr>
            <a:cxnSpLocks/>
          </p:cNvCxnSpPr>
          <p:nvPr/>
        </p:nvCxnSpPr>
        <p:spPr>
          <a:xfrm>
            <a:off x="3223647" y="5495544"/>
            <a:ext cx="8968353"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7275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Flere stykker indhold">
    <p:bg>
      <p:bgPr>
        <a:solidFill>
          <a:schemeClr val="accent1"/>
        </a:solidFill>
        <a:effectLst/>
      </p:bgPr>
    </p:bg>
    <p:spTree>
      <p:nvGrpSpPr>
        <p:cNvPr id="1" name=""/>
        <p:cNvGrpSpPr/>
        <p:nvPr/>
      </p:nvGrpSpPr>
      <p:grpSpPr>
        <a:xfrm>
          <a:off x="0" y="0"/>
          <a:ext cx="0" cy="0"/>
          <a:chOff x="0" y="0"/>
          <a:chExt cx="0" cy="0"/>
        </a:xfrm>
      </p:grpSpPr>
      <p:sp>
        <p:nvSpPr>
          <p:cNvPr id="40" name="Pladsholder til billede 39">
            <a:extLst>
              <a:ext uri="{FF2B5EF4-FFF2-40B4-BE49-F238E27FC236}">
                <a16:creationId xmlns:a16="http://schemas.microsoft.com/office/drawing/2014/main" id="{5CCC7076-FFA4-750E-431A-0BE2B1B6F2EB}"/>
              </a:ext>
            </a:extLst>
          </p:cNvPr>
          <p:cNvSpPr>
            <a:spLocks noGrp="1"/>
          </p:cNvSpPr>
          <p:nvPr>
            <p:ph type="pic" sz="quarter" idx="20"/>
          </p:nvPr>
        </p:nvSpPr>
        <p:spPr>
          <a:xfrm>
            <a:off x="547796" y="1652080"/>
            <a:ext cx="4406901" cy="3124681"/>
          </a:xfrm>
          <a:ln w="15875">
            <a:solidFill>
              <a:schemeClr val="tx1"/>
            </a:solidFill>
          </a:ln>
        </p:spPr>
        <p:txBody>
          <a:bodyPr rtlCol="0" anchor="ctr"/>
          <a:lstStyle>
            <a:lvl1pPr marL="0" indent="0" algn="ctr">
              <a:buNone/>
              <a:defRPr lang="da-DK" sz="1800"/>
            </a:lvl1pPr>
          </a:lstStyle>
          <a:p>
            <a:pPr rtl="0"/>
            <a:r>
              <a:rPr lang="da-DK"/>
              <a:t>Klik på ikonet for at tilføje et billede</a:t>
            </a:r>
            <a:endParaRPr lang="da-DK" dirty="0"/>
          </a:p>
        </p:txBody>
      </p:sp>
      <p:cxnSp>
        <p:nvCxnSpPr>
          <p:cNvPr id="9" name="Lige forbindelse 8">
            <a:extLst>
              <a:ext uri="{FF2B5EF4-FFF2-40B4-BE49-F238E27FC236}">
                <a16:creationId xmlns:a16="http://schemas.microsoft.com/office/drawing/2014/main" id="{EBF410FA-6919-A95F-E465-F3650BC704A5}"/>
              </a:ext>
            </a:extLst>
          </p:cNvPr>
          <p:cNvCxnSpPr>
            <a:cxnSpLocks/>
          </p:cNvCxnSpPr>
          <p:nvPr/>
        </p:nvCxnSpPr>
        <p:spPr>
          <a:xfrm>
            <a:off x="0" y="1037308"/>
            <a:ext cx="121920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Lige forbindelse 12">
            <a:extLst>
              <a:ext uri="{FF2B5EF4-FFF2-40B4-BE49-F238E27FC236}">
                <a16:creationId xmlns:a16="http://schemas.microsoft.com/office/drawing/2014/main" id="{056D016C-FD2C-0B4B-A727-8A7CAF4A9846}"/>
              </a:ext>
            </a:extLst>
          </p:cNvPr>
          <p:cNvCxnSpPr>
            <a:cxnSpLocks/>
          </p:cNvCxnSpPr>
          <p:nvPr/>
        </p:nvCxnSpPr>
        <p:spPr>
          <a:xfrm flipV="1">
            <a:off x="5476731" y="1037308"/>
            <a:ext cx="0" cy="5402177"/>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Lige forbindelse 15">
            <a:extLst>
              <a:ext uri="{FF2B5EF4-FFF2-40B4-BE49-F238E27FC236}">
                <a16:creationId xmlns:a16="http://schemas.microsoft.com/office/drawing/2014/main" id="{7A79FE8F-AD7E-5CA6-4AC2-165DA0C9BEF5}"/>
              </a:ext>
            </a:extLst>
          </p:cNvPr>
          <p:cNvCxnSpPr>
            <a:cxnSpLocks/>
          </p:cNvCxnSpPr>
          <p:nvPr/>
        </p:nvCxnSpPr>
        <p:spPr>
          <a:xfrm flipV="1">
            <a:off x="8792556" y="1027906"/>
            <a:ext cx="0" cy="541157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Lige forbindelse 17">
            <a:extLst>
              <a:ext uri="{FF2B5EF4-FFF2-40B4-BE49-F238E27FC236}">
                <a16:creationId xmlns:a16="http://schemas.microsoft.com/office/drawing/2014/main" id="{31AA6A48-79F7-A000-AA19-3EB390EBAFAF}"/>
              </a:ext>
            </a:extLst>
          </p:cNvPr>
          <p:cNvCxnSpPr>
            <a:cxnSpLocks/>
          </p:cNvCxnSpPr>
          <p:nvPr/>
        </p:nvCxnSpPr>
        <p:spPr>
          <a:xfrm>
            <a:off x="5476731" y="3833413"/>
            <a:ext cx="6715269"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Lige forbindelse 19">
            <a:extLst>
              <a:ext uri="{FF2B5EF4-FFF2-40B4-BE49-F238E27FC236}">
                <a16:creationId xmlns:a16="http://schemas.microsoft.com/office/drawing/2014/main" id="{1D2FB9E0-941D-A849-6C69-C8A3BDD784D2}"/>
              </a:ext>
            </a:extLst>
          </p:cNvPr>
          <p:cNvCxnSpPr>
            <a:cxnSpLocks/>
          </p:cNvCxnSpPr>
          <p:nvPr/>
        </p:nvCxnSpPr>
        <p:spPr>
          <a:xfrm>
            <a:off x="0" y="6439485"/>
            <a:ext cx="121920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95A0BD26-4C3C-C934-E3C5-C4ABD369E612}"/>
              </a:ext>
            </a:extLst>
          </p:cNvPr>
          <p:cNvSpPr>
            <a:spLocks noGrp="1"/>
          </p:cNvSpPr>
          <p:nvPr>
            <p:ph type="title"/>
          </p:nvPr>
        </p:nvSpPr>
        <p:spPr>
          <a:xfrm>
            <a:off x="467868" y="54864"/>
            <a:ext cx="11256264" cy="969264"/>
          </a:xfrm>
        </p:spPr>
        <p:txBody>
          <a:bodyPr rtlCol="0"/>
          <a:lstStyle>
            <a:lvl1pPr algn="ctr">
              <a:defRPr lang="da-DK"/>
            </a:lvl1pPr>
          </a:lstStyle>
          <a:p>
            <a:pPr rtl="0"/>
            <a:r>
              <a:rPr lang="da-DK"/>
              <a:t>Klik for at redigere titeltypografien i masteren</a:t>
            </a:r>
          </a:p>
        </p:txBody>
      </p:sp>
      <p:sp>
        <p:nvSpPr>
          <p:cNvPr id="3" name="Pladsholder til indhold 2">
            <a:extLst>
              <a:ext uri="{FF2B5EF4-FFF2-40B4-BE49-F238E27FC236}">
                <a16:creationId xmlns:a16="http://schemas.microsoft.com/office/drawing/2014/main" id="{D53F374C-57DC-E207-D494-6986428A2D60}"/>
              </a:ext>
            </a:extLst>
          </p:cNvPr>
          <p:cNvSpPr>
            <a:spLocks noGrp="1"/>
          </p:cNvSpPr>
          <p:nvPr>
            <p:ph idx="1"/>
          </p:nvPr>
        </p:nvSpPr>
        <p:spPr>
          <a:xfrm>
            <a:off x="9023483" y="1802860"/>
            <a:ext cx="2843784" cy="1827340"/>
          </a:xfrm>
        </p:spPr>
        <p:txBody>
          <a:bodyPr rtlCol="0"/>
          <a:lstStyle>
            <a:lvl1pPr marL="0" indent="0">
              <a:lnSpc>
                <a:spcPct val="100000"/>
              </a:lnSpc>
              <a:spcBef>
                <a:spcPts val="0"/>
              </a:spcBef>
              <a:buNone/>
              <a:defRPr lang="da-DK" sz="1800"/>
            </a:lvl1pPr>
          </a:lstStyle>
          <a:p>
            <a:pPr lvl="0" rtl="0"/>
            <a:r>
              <a:rPr lang="da-DK"/>
              <a:t>Klik for at redigere teksttypografierne i masteren</a:t>
            </a:r>
          </a:p>
        </p:txBody>
      </p:sp>
      <p:sp>
        <p:nvSpPr>
          <p:cNvPr id="4" name="Pladsholder til dato 3">
            <a:extLst>
              <a:ext uri="{FF2B5EF4-FFF2-40B4-BE49-F238E27FC236}">
                <a16:creationId xmlns:a16="http://schemas.microsoft.com/office/drawing/2014/main" id="{5A514D0E-ED92-E1A4-0E78-546375A0A63E}"/>
              </a:ext>
            </a:extLst>
          </p:cNvPr>
          <p:cNvSpPr>
            <a:spLocks noGrp="1"/>
          </p:cNvSpPr>
          <p:nvPr>
            <p:ph type="dt" sz="half" idx="10"/>
          </p:nvPr>
        </p:nvSpPr>
        <p:spPr/>
        <p:txBody>
          <a:bodyPr rtlCol="0"/>
          <a:lstStyle>
            <a:defPPr>
              <a:defRPr lang="da-DK"/>
            </a:defPPr>
          </a:lstStyle>
          <a:p>
            <a:fld id="{1E6D80F5-3479-CA42-9AE3-E7B38CCC0125}" type="datetimeFigureOut">
              <a:rPr lang="da-DK" smtClean="0"/>
              <a:t>27.02.2026</a:t>
            </a:fld>
            <a:endParaRPr lang="da-DK"/>
          </a:p>
        </p:txBody>
      </p:sp>
      <p:sp>
        <p:nvSpPr>
          <p:cNvPr id="5" name="Pladsholder til sidefod 4">
            <a:extLst>
              <a:ext uri="{FF2B5EF4-FFF2-40B4-BE49-F238E27FC236}">
                <a16:creationId xmlns:a16="http://schemas.microsoft.com/office/drawing/2014/main" id="{726C5317-E14C-8E61-2C1E-0430778E8A0C}"/>
              </a:ext>
            </a:extLst>
          </p:cNvPr>
          <p:cNvSpPr>
            <a:spLocks noGrp="1"/>
          </p:cNvSpPr>
          <p:nvPr>
            <p:ph type="ftr" sz="quarter" idx="11"/>
          </p:nvPr>
        </p:nvSpPr>
        <p:spPr>
          <a:xfrm>
            <a:off x="4808250" y="6517634"/>
            <a:ext cx="2572870" cy="274320"/>
          </a:xfrm>
          <a:prstGeom prst="rect">
            <a:avLst/>
          </a:prstGeom>
        </p:spPr>
        <p:txBody>
          <a:bodyPr rtlCol="0"/>
          <a:lstStyle>
            <a:defPPr>
              <a:defRPr lang="da-DK"/>
            </a:defPPr>
          </a:lstStyle>
          <a:p>
            <a:endParaRPr lang="da-DK"/>
          </a:p>
        </p:txBody>
      </p:sp>
      <p:sp>
        <p:nvSpPr>
          <p:cNvPr id="6" name="Pladsholder til slidenummer 5">
            <a:extLst>
              <a:ext uri="{FF2B5EF4-FFF2-40B4-BE49-F238E27FC236}">
                <a16:creationId xmlns:a16="http://schemas.microsoft.com/office/drawing/2014/main" id="{2101ABA6-5EA3-1AE9-0825-523073F786ED}"/>
              </a:ext>
            </a:extLst>
          </p:cNvPr>
          <p:cNvSpPr>
            <a:spLocks noGrp="1"/>
          </p:cNvSpPr>
          <p:nvPr>
            <p:ph type="sldNum" sz="quarter" idx="12"/>
          </p:nvPr>
        </p:nvSpPr>
        <p:spPr>
          <a:xfrm>
            <a:off x="616640" y="6517634"/>
            <a:ext cx="950258" cy="274320"/>
          </a:xfrm>
          <a:prstGeom prst="rect">
            <a:avLst/>
          </a:prstGeom>
        </p:spPr>
        <p:txBody>
          <a:bodyPr rtlCol="0"/>
          <a:lstStyle>
            <a:defPPr>
              <a:defRPr lang="da-DK"/>
            </a:defPPr>
          </a:lstStyle>
          <a:p>
            <a:fld id="{1FC09030-3767-9245-9371-10EE855B00E4}" type="slidenum">
              <a:rPr lang="da-DK" smtClean="0"/>
              <a:t>‹nr.›</a:t>
            </a:fld>
            <a:endParaRPr lang="da-DK"/>
          </a:p>
        </p:txBody>
      </p:sp>
      <p:sp>
        <p:nvSpPr>
          <p:cNvPr id="29" name="Pladsholder til indhold 2">
            <a:extLst>
              <a:ext uri="{FF2B5EF4-FFF2-40B4-BE49-F238E27FC236}">
                <a16:creationId xmlns:a16="http://schemas.microsoft.com/office/drawing/2014/main" id="{F9E7CC0C-0A82-6C16-C499-CE38E6A5E1A6}"/>
              </a:ext>
            </a:extLst>
          </p:cNvPr>
          <p:cNvSpPr>
            <a:spLocks noGrp="1"/>
          </p:cNvSpPr>
          <p:nvPr>
            <p:ph idx="13"/>
          </p:nvPr>
        </p:nvSpPr>
        <p:spPr>
          <a:xfrm>
            <a:off x="5634474" y="1802860"/>
            <a:ext cx="2843784" cy="1827340"/>
          </a:xfrm>
        </p:spPr>
        <p:txBody>
          <a:bodyPr rtlCol="0"/>
          <a:lstStyle>
            <a:lvl1pPr marL="0" indent="0">
              <a:lnSpc>
                <a:spcPct val="100000"/>
              </a:lnSpc>
              <a:spcBef>
                <a:spcPts val="0"/>
              </a:spcBef>
              <a:buNone/>
              <a:defRPr lang="da-DK" sz="1800"/>
            </a:lvl1pPr>
          </a:lstStyle>
          <a:p>
            <a:pPr lvl="0" rtl="0"/>
            <a:r>
              <a:rPr lang="da-DK"/>
              <a:t>Klik for at redigere teksttypografierne i masteren</a:t>
            </a:r>
          </a:p>
        </p:txBody>
      </p:sp>
      <p:sp>
        <p:nvSpPr>
          <p:cNvPr id="31" name="Pladsholder til tekst 30">
            <a:extLst>
              <a:ext uri="{FF2B5EF4-FFF2-40B4-BE49-F238E27FC236}">
                <a16:creationId xmlns:a16="http://schemas.microsoft.com/office/drawing/2014/main" id="{57CEC54D-1FD6-3F78-8B9D-D145F9B1C3F3}"/>
              </a:ext>
            </a:extLst>
          </p:cNvPr>
          <p:cNvSpPr>
            <a:spLocks noGrp="1"/>
          </p:cNvSpPr>
          <p:nvPr>
            <p:ph type="body" sz="quarter" idx="14"/>
          </p:nvPr>
        </p:nvSpPr>
        <p:spPr>
          <a:xfrm>
            <a:off x="5634474" y="1279472"/>
            <a:ext cx="2843784" cy="466344"/>
          </a:xfrm>
        </p:spPr>
        <p:txBody>
          <a:bodyPr rtlCol="0"/>
          <a:lstStyle>
            <a:lvl1pPr marL="0" indent="0">
              <a:lnSpc>
                <a:spcPct val="100000"/>
              </a:lnSpc>
              <a:spcBef>
                <a:spcPts val="0"/>
              </a:spcBef>
              <a:buNone/>
              <a:defRPr lang="da-DK" sz="2400">
                <a:latin typeface="+mj-lt"/>
              </a:defRPr>
            </a:lvl1pPr>
          </a:lstStyle>
          <a:p>
            <a:pPr lvl="0" rtl="0"/>
            <a:r>
              <a:rPr lang="da-DK"/>
              <a:t>Klik for at redigere teksttypografierne i masteren</a:t>
            </a:r>
          </a:p>
        </p:txBody>
      </p:sp>
      <p:sp>
        <p:nvSpPr>
          <p:cNvPr id="32" name="Pladsholder til tekst 30">
            <a:extLst>
              <a:ext uri="{FF2B5EF4-FFF2-40B4-BE49-F238E27FC236}">
                <a16:creationId xmlns:a16="http://schemas.microsoft.com/office/drawing/2014/main" id="{A61EC6ED-86B0-89B9-F4F3-A17A7F150D11}"/>
              </a:ext>
            </a:extLst>
          </p:cNvPr>
          <p:cNvSpPr>
            <a:spLocks noGrp="1"/>
          </p:cNvSpPr>
          <p:nvPr>
            <p:ph type="body" sz="quarter" idx="15"/>
          </p:nvPr>
        </p:nvSpPr>
        <p:spPr>
          <a:xfrm>
            <a:off x="9023483" y="1278001"/>
            <a:ext cx="2843784" cy="466344"/>
          </a:xfrm>
        </p:spPr>
        <p:txBody>
          <a:bodyPr rtlCol="0"/>
          <a:lstStyle>
            <a:lvl1pPr marL="0" indent="0">
              <a:lnSpc>
                <a:spcPct val="100000"/>
              </a:lnSpc>
              <a:spcBef>
                <a:spcPts val="0"/>
              </a:spcBef>
              <a:buNone/>
              <a:defRPr lang="da-DK" sz="2400">
                <a:latin typeface="+mj-lt"/>
              </a:defRPr>
            </a:lvl1pPr>
          </a:lstStyle>
          <a:p>
            <a:pPr lvl="0" rtl="0"/>
            <a:r>
              <a:rPr lang="da-DK"/>
              <a:t>Klik for at redigere teksttypografierne i masteren</a:t>
            </a:r>
          </a:p>
        </p:txBody>
      </p:sp>
      <p:sp>
        <p:nvSpPr>
          <p:cNvPr id="33" name="Pladsholder til indhold 2">
            <a:extLst>
              <a:ext uri="{FF2B5EF4-FFF2-40B4-BE49-F238E27FC236}">
                <a16:creationId xmlns:a16="http://schemas.microsoft.com/office/drawing/2014/main" id="{3D51AA82-3529-805D-5461-E1C5DC523EBF}"/>
              </a:ext>
            </a:extLst>
          </p:cNvPr>
          <p:cNvSpPr>
            <a:spLocks noGrp="1"/>
          </p:cNvSpPr>
          <p:nvPr>
            <p:ph idx="16"/>
          </p:nvPr>
        </p:nvSpPr>
        <p:spPr>
          <a:xfrm>
            <a:off x="9023483" y="4599432"/>
            <a:ext cx="2843784" cy="1645950"/>
          </a:xfrm>
        </p:spPr>
        <p:txBody>
          <a:bodyPr rtlCol="0"/>
          <a:lstStyle>
            <a:lvl1pPr marL="0" indent="0">
              <a:lnSpc>
                <a:spcPct val="100000"/>
              </a:lnSpc>
              <a:spcBef>
                <a:spcPts val="0"/>
              </a:spcBef>
              <a:buNone/>
              <a:defRPr lang="da-DK" sz="1800"/>
            </a:lvl1pPr>
          </a:lstStyle>
          <a:p>
            <a:pPr lvl="0" rtl="0"/>
            <a:r>
              <a:rPr lang="da-DK"/>
              <a:t>Klik for at redigere teksttypografierne i masteren</a:t>
            </a:r>
          </a:p>
        </p:txBody>
      </p:sp>
      <p:sp>
        <p:nvSpPr>
          <p:cNvPr id="34" name="Pladsholder til indhold 2">
            <a:extLst>
              <a:ext uri="{FF2B5EF4-FFF2-40B4-BE49-F238E27FC236}">
                <a16:creationId xmlns:a16="http://schemas.microsoft.com/office/drawing/2014/main" id="{52A58E13-B509-86DD-D9FA-FE6B76B706CE}"/>
              </a:ext>
            </a:extLst>
          </p:cNvPr>
          <p:cNvSpPr>
            <a:spLocks noGrp="1"/>
          </p:cNvSpPr>
          <p:nvPr>
            <p:ph idx="17"/>
          </p:nvPr>
        </p:nvSpPr>
        <p:spPr>
          <a:xfrm>
            <a:off x="5634474" y="4599432"/>
            <a:ext cx="2843784" cy="1645950"/>
          </a:xfrm>
        </p:spPr>
        <p:txBody>
          <a:bodyPr rtlCol="0"/>
          <a:lstStyle>
            <a:lvl1pPr marL="0" indent="0">
              <a:lnSpc>
                <a:spcPct val="100000"/>
              </a:lnSpc>
              <a:spcBef>
                <a:spcPts val="0"/>
              </a:spcBef>
              <a:buNone/>
              <a:defRPr lang="da-DK" sz="1800"/>
            </a:lvl1pPr>
          </a:lstStyle>
          <a:p>
            <a:pPr lvl="0" rtl="0"/>
            <a:r>
              <a:rPr lang="da-DK"/>
              <a:t>Klik for at redigere teksttypografierne i masteren</a:t>
            </a:r>
          </a:p>
        </p:txBody>
      </p:sp>
      <p:sp>
        <p:nvSpPr>
          <p:cNvPr id="35" name="Pladsholder til tekst 30">
            <a:extLst>
              <a:ext uri="{FF2B5EF4-FFF2-40B4-BE49-F238E27FC236}">
                <a16:creationId xmlns:a16="http://schemas.microsoft.com/office/drawing/2014/main" id="{D3275BA4-1A29-81A8-890F-A2019D6AD1A2}"/>
              </a:ext>
            </a:extLst>
          </p:cNvPr>
          <p:cNvSpPr>
            <a:spLocks noGrp="1"/>
          </p:cNvSpPr>
          <p:nvPr>
            <p:ph type="body" sz="quarter" idx="18"/>
          </p:nvPr>
        </p:nvSpPr>
        <p:spPr>
          <a:xfrm>
            <a:off x="5634474" y="4078224"/>
            <a:ext cx="2843784" cy="466344"/>
          </a:xfrm>
        </p:spPr>
        <p:txBody>
          <a:bodyPr rtlCol="0"/>
          <a:lstStyle>
            <a:lvl1pPr marL="0" indent="0">
              <a:lnSpc>
                <a:spcPct val="100000"/>
              </a:lnSpc>
              <a:spcBef>
                <a:spcPts val="0"/>
              </a:spcBef>
              <a:buNone/>
              <a:defRPr lang="da-DK" sz="2400">
                <a:latin typeface="+mj-lt"/>
              </a:defRPr>
            </a:lvl1pPr>
          </a:lstStyle>
          <a:p>
            <a:pPr lvl="0" rtl="0"/>
            <a:r>
              <a:rPr lang="da-DK"/>
              <a:t>Klik for at redigere teksttypografierne i masteren</a:t>
            </a:r>
          </a:p>
        </p:txBody>
      </p:sp>
      <p:sp>
        <p:nvSpPr>
          <p:cNvPr id="36" name="Pladsholder til tekst 30">
            <a:extLst>
              <a:ext uri="{FF2B5EF4-FFF2-40B4-BE49-F238E27FC236}">
                <a16:creationId xmlns:a16="http://schemas.microsoft.com/office/drawing/2014/main" id="{97742C31-A952-F092-74D6-5D432DBE4955}"/>
              </a:ext>
            </a:extLst>
          </p:cNvPr>
          <p:cNvSpPr>
            <a:spLocks noGrp="1"/>
          </p:cNvSpPr>
          <p:nvPr>
            <p:ph type="body" sz="quarter" idx="19"/>
          </p:nvPr>
        </p:nvSpPr>
        <p:spPr>
          <a:xfrm>
            <a:off x="9023483" y="4078224"/>
            <a:ext cx="2843784" cy="466344"/>
          </a:xfrm>
        </p:spPr>
        <p:txBody>
          <a:bodyPr rtlCol="0"/>
          <a:lstStyle>
            <a:lvl1pPr marL="0" indent="0">
              <a:lnSpc>
                <a:spcPct val="100000"/>
              </a:lnSpc>
              <a:spcBef>
                <a:spcPts val="0"/>
              </a:spcBef>
              <a:buNone/>
              <a:defRPr lang="da-DK" sz="2400">
                <a:latin typeface="+mj-lt"/>
              </a:defRPr>
            </a:lvl1pPr>
          </a:lstStyle>
          <a:p>
            <a:pPr lvl="0" rtl="0"/>
            <a:r>
              <a:rPr lang="da-DK"/>
              <a:t>Klik for at redigere teksttypografierne i masteren</a:t>
            </a:r>
          </a:p>
        </p:txBody>
      </p:sp>
      <p:sp>
        <p:nvSpPr>
          <p:cNvPr id="41" name="Pladsholder til indhold 2">
            <a:extLst>
              <a:ext uri="{FF2B5EF4-FFF2-40B4-BE49-F238E27FC236}">
                <a16:creationId xmlns:a16="http://schemas.microsoft.com/office/drawing/2014/main" id="{1AF03A42-3FAC-6EF4-3C19-01EADE20F3D9}"/>
              </a:ext>
            </a:extLst>
          </p:cNvPr>
          <p:cNvSpPr>
            <a:spLocks noGrp="1"/>
          </p:cNvSpPr>
          <p:nvPr>
            <p:ph idx="21"/>
          </p:nvPr>
        </p:nvSpPr>
        <p:spPr>
          <a:xfrm>
            <a:off x="1207008" y="5788152"/>
            <a:ext cx="3858768" cy="532461"/>
          </a:xfrm>
        </p:spPr>
        <p:txBody>
          <a:bodyPr rtlCol="0"/>
          <a:lstStyle>
            <a:lvl1pPr marL="0" indent="0">
              <a:lnSpc>
                <a:spcPct val="100000"/>
              </a:lnSpc>
              <a:spcBef>
                <a:spcPts val="0"/>
              </a:spcBef>
              <a:buNone/>
              <a:defRPr lang="da-DK" sz="1800"/>
            </a:lvl1pPr>
          </a:lstStyle>
          <a:p>
            <a:pPr lvl="0" rtl="0"/>
            <a:r>
              <a:rPr lang="da-DK"/>
              <a:t>Klik for at redigere teksttypografierne i masteren</a:t>
            </a:r>
          </a:p>
        </p:txBody>
      </p:sp>
      <p:sp>
        <p:nvSpPr>
          <p:cNvPr id="42" name="Pladsholder til tekst 30">
            <a:extLst>
              <a:ext uri="{FF2B5EF4-FFF2-40B4-BE49-F238E27FC236}">
                <a16:creationId xmlns:a16="http://schemas.microsoft.com/office/drawing/2014/main" id="{D4A2DF13-0ACD-F5E4-200D-EF0469F75D0D}"/>
              </a:ext>
            </a:extLst>
          </p:cNvPr>
          <p:cNvSpPr>
            <a:spLocks noGrp="1"/>
          </p:cNvSpPr>
          <p:nvPr>
            <p:ph type="body" sz="quarter" idx="22"/>
          </p:nvPr>
        </p:nvSpPr>
        <p:spPr>
          <a:xfrm>
            <a:off x="1207008" y="5266944"/>
            <a:ext cx="3858768" cy="466344"/>
          </a:xfrm>
        </p:spPr>
        <p:txBody>
          <a:bodyPr rtlCol="0"/>
          <a:lstStyle>
            <a:lvl1pPr marL="0" indent="0">
              <a:lnSpc>
                <a:spcPct val="100000"/>
              </a:lnSpc>
              <a:spcBef>
                <a:spcPts val="0"/>
              </a:spcBef>
              <a:buNone/>
              <a:defRPr lang="da-DK" sz="2400">
                <a:latin typeface="+mj-lt"/>
              </a:defRPr>
            </a:lvl1pPr>
          </a:lstStyle>
          <a:p>
            <a:pPr lvl="0" rtl="0"/>
            <a:r>
              <a:rPr lang="da-DK"/>
              <a:t>Klik for at redigere teksttypografierne i masteren</a:t>
            </a:r>
          </a:p>
        </p:txBody>
      </p:sp>
      <p:sp>
        <p:nvSpPr>
          <p:cNvPr id="44" name="Pladsholder til tekst 43">
            <a:extLst>
              <a:ext uri="{FF2B5EF4-FFF2-40B4-BE49-F238E27FC236}">
                <a16:creationId xmlns:a16="http://schemas.microsoft.com/office/drawing/2014/main" id="{7B805FCC-6D7A-F1CC-3B04-A84A068DBB1F}"/>
              </a:ext>
            </a:extLst>
          </p:cNvPr>
          <p:cNvSpPr>
            <a:spLocks noGrp="1"/>
          </p:cNvSpPr>
          <p:nvPr>
            <p:ph type="body" sz="quarter" idx="23" hasCustomPrompt="1"/>
          </p:nvPr>
        </p:nvSpPr>
        <p:spPr>
          <a:xfrm>
            <a:off x="11695176" y="3310128"/>
            <a:ext cx="292608" cy="292608"/>
          </a:xfrm>
          <a:prstGeom prst="ellipse">
            <a:avLst/>
          </a:prstGeom>
          <a:ln w="15875">
            <a:solidFill>
              <a:schemeClr val="tx1"/>
            </a:solidFill>
          </a:ln>
        </p:spPr>
        <p:txBody>
          <a:bodyPr lIns="0" tIns="0" rIns="0" bIns="0" rtlCol="0" anchor="ctr"/>
          <a:lstStyle>
            <a:lvl1pPr marL="0" indent="0" algn="ctr">
              <a:buNone/>
              <a:defRPr lang="da-DK" sz="1600">
                <a:latin typeface="+mj-lt"/>
              </a:defRPr>
            </a:lvl1pPr>
          </a:lstStyle>
          <a:p>
            <a:pPr lvl="0" rtl="0"/>
            <a:r>
              <a:rPr lang="da-DK"/>
              <a:t>X</a:t>
            </a:r>
          </a:p>
        </p:txBody>
      </p:sp>
      <p:sp>
        <p:nvSpPr>
          <p:cNvPr id="45" name="Pladsholder til tekst 43">
            <a:extLst>
              <a:ext uri="{FF2B5EF4-FFF2-40B4-BE49-F238E27FC236}">
                <a16:creationId xmlns:a16="http://schemas.microsoft.com/office/drawing/2014/main" id="{FEE3F2FF-41FC-A05B-F6EB-A97A7D1B0644}"/>
              </a:ext>
            </a:extLst>
          </p:cNvPr>
          <p:cNvSpPr>
            <a:spLocks noGrp="1"/>
          </p:cNvSpPr>
          <p:nvPr>
            <p:ph type="body" sz="quarter" idx="24" hasCustomPrompt="1"/>
          </p:nvPr>
        </p:nvSpPr>
        <p:spPr>
          <a:xfrm>
            <a:off x="11695176" y="5897880"/>
            <a:ext cx="292608" cy="292608"/>
          </a:xfrm>
          <a:prstGeom prst="ellipse">
            <a:avLst/>
          </a:prstGeom>
          <a:ln w="15875">
            <a:solidFill>
              <a:schemeClr val="tx1"/>
            </a:solidFill>
          </a:ln>
        </p:spPr>
        <p:txBody>
          <a:bodyPr lIns="0" tIns="0" rIns="0" bIns="0" rtlCol="0" anchor="ctr"/>
          <a:lstStyle>
            <a:lvl1pPr marL="0" indent="0" algn="ctr">
              <a:buNone/>
              <a:defRPr lang="da-DK" sz="1600">
                <a:latin typeface="+mj-lt"/>
              </a:defRPr>
            </a:lvl1pPr>
          </a:lstStyle>
          <a:p>
            <a:pPr lvl="0" rtl="0"/>
            <a:r>
              <a:rPr lang="da-DK"/>
              <a:t>X</a:t>
            </a:r>
          </a:p>
        </p:txBody>
      </p:sp>
      <p:sp>
        <p:nvSpPr>
          <p:cNvPr id="46" name="Pladsholder til tekst 43">
            <a:extLst>
              <a:ext uri="{FF2B5EF4-FFF2-40B4-BE49-F238E27FC236}">
                <a16:creationId xmlns:a16="http://schemas.microsoft.com/office/drawing/2014/main" id="{271E6249-39AB-A674-474B-129F0FC28F0A}"/>
              </a:ext>
            </a:extLst>
          </p:cNvPr>
          <p:cNvSpPr>
            <a:spLocks noGrp="1"/>
          </p:cNvSpPr>
          <p:nvPr>
            <p:ph type="body" sz="quarter" idx="25" hasCustomPrompt="1"/>
          </p:nvPr>
        </p:nvSpPr>
        <p:spPr>
          <a:xfrm>
            <a:off x="8293608" y="3310128"/>
            <a:ext cx="292608" cy="292608"/>
          </a:xfrm>
          <a:prstGeom prst="ellipse">
            <a:avLst/>
          </a:prstGeom>
          <a:ln w="15875">
            <a:solidFill>
              <a:schemeClr val="tx1"/>
            </a:solidFill>
          </a:ln>
        </p:spPr>
        <p:txBody>
          <a:bodyPr lIns="0" tIns="0" rIns="0" bIns="0" rtlCol="0" anchor="ctr"/>
          <a:lstStyle>
            <a:lvl1pPr marL="0" indent="0" algn="ctr">
              <a:buNone/>
              <a:defRPr lang="da-DK" sz="1600">
                <a:latin typeface="+mj-lt"/>
              </a:defRPr>
            </a:lvl1pPr>
          </a:lstStyle>
          <a:p>
            <a:pPr lvl="0" rtl="0"/>
            <a:r>
              <a:rPr lang="da-DK"/>
              <a:t>X</a:t>
            </a:r>
          </a:p>
        </p:txBody>
      </p:sp>
      <p:sp>
        <p:nvSpPr>
          <p:cNvPr id="47" name="Pladsholder til tekst 43">
            <a:extLst>
              <a:ext uri="{FF2B5EF4-FFF2-40B4-BE49-F238E27FC236}">
                <a16:creationId xmlns:a16="http://schemas.microsoft.com/office/drawing/2014/main" id="{1743218C-8B3C-DC33-5CD2-D82FA77A522E}"/>
              </a:ext>
            </a:extLst>
          </p:cNvPr>
          <p:cNvSpPr>
            <a:spLocks noGrp="1"/>
          </p:cNvSpPr>
          <p:nvPr>
            <p:ph type="body" sz="quarter" idx="26" hasCustomPrompt="1"/>
          </p:nvPr>
        </p:nvSpPr>
        <p:spPr>
          <a:xfrm>
            <a:off x="8293608" y="5897880"/>
            <a:ext cx="292608" cy="292608"/>
          </a:xfrm>
          <a:prstGeom prst="ellipse">
            <a:avLst/>
          </a:prstGeom>
          <a:ln w="15875">
            <a:solidFill>
              <a:schemeClr val="tx1"/>
            </a:solidFill>
          </a:ln>
        </p:spPr>
        <p:txBody>
          <a:bodyPr lIns="0" tIns="0" rIns="0" bIns="0" rtlCol="0" anchor="ctr"/>
          <a:lstStyle>
            <a:lvl1pPr marL="0" indent="0" algn="ctr">
              <a:buNone/>
              <a:defRPr lang="da-DK" sz="1600">
                <a:latin typeface="+mj-lt"/>
              </a:defRPr>
            </a:lvl1pPr>
          </a:lstStyle>
          <a:p>
            <a:pPr lvl="0" rtl="0"/>
            <a:r>
              <a:rPr lang="da-DK"/>
              <a:t>X</a:t>
            </a:r>
          </a:p>
        </p:txBody>
      </p:sp>
      <p:sp>
        <p:nvSpPr>
          <p:cNvPr id="48" name="Pladsholder til tekst 43">
            <a:extLst>
              <a:ext uri="{FF2B5EF4-FFF2-40B4-BE49-F238E27FC236}">
                <a16:creationId xmlns:a16="http://schemas.microsoft.com/office/drawing/2014/main" id="{6018CAD3-E7B7-16B7-5631-0C3F7C38C530}"/>
              </a:ext>
            </a:extLst>
          </p:cNvPr>
          <p:cNvSpPr>
            <a:spLocks noGrp="1"/>
          </p:cNvSpPr>
          <p:nvPr>
            <p:ph type="body" sz="quarter" idx="27" hasCustomPrompt="1"/>
          </p:nvPr>
        </p:nvSpPr>
        <p:spPr>
          <a:xfrm>
            <a:off x="548640" y="5330952"/>
            <a:ext cx="512064" cy="512064"/>
          </a:xfrm>
          <a:prstGeom prst="ellipse">
            <a:avLst/>
          </a:prstGeom>
          <a:ln w="15875">
            <a:solidFill>
              <a:schemeClr val="tx1"/>
            </a:solidFill>
          </a:ln>
        </p:spPr>
        <p:txBody>
          <a:bodyPr lIns="0" tIns="0" rIns="0" bIns="0" rtlCol="0" anchor="ctr"/>
          <a:lstStyle>
            <a:lvl1pPr marL="0" indent="0" algn="ctr">
              <a:buNone/>
              <a:defRPr lang="da-DK" sz="1600">
                <a:latin typeface="+mj-lt"/>
              </a:defRPr>
            </a:lvl1pPr>
          </a:lstStyle>
          <a:p>
            <a:pPr lvl="0" rtl="0"/>
            <a:r>
              <a:rPr lang="da-DK"/>
              <a:t>X</a:t>
            </a:r>
          </a:p>
        </p:txBody>
      </p:sp>
    </p:spTree>
    <p:extLst>
      <p:ext uri="{BB962C8B-B14F-4D97-AF65-F5344CB8AC3E}">
        <p14:creationId xmlns:p14="http://schemas.microsoft.com/office/powerpoint/2010/main" val="3008106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Pladsholder til dato 3">
            <a:extLst>
              <a:ext uri="{FF2B5EF4-FFF2-40B4-BE49-F238E27FC236}">
                <a16:creationId xmlns:a16="http://schemas.microsoft.com/office/drawing/2014/main" id="{9D15AA5F-2C28-9886-0D00-5D18198ECEB4}"/>
              </a:ext>
            </a:extLst>
          </p:cNvPr>
          <p:cNvSpPr>
            <a:spLocks noGrp="1"/>
          </p:cNvSpPr>
          <p:nvPr>
            <p:ph type="dt" sz="half" idx="2"/>
          </p:nvPr>
        </p:nvSpPr>
        <p:spPr>
          <a:xfrm>
            <a:off x="10622471" y="6517634"/>
            <a:ext cx="950260" cy="274320"/>
          </a:xfrm>
          <a:prstGeom prst="rect">
            <a:avLst/>
          </a:prstGeom>
        </p:spPr>
        <p:txBody>
          <a:bodyPr vert="horz" lIns="91440" tIns="45720" rIns="91440" bIns="45720" rtlCol="0" anchor="ctr">
            <a:noAutofit/>
          </a:bodyPr>
          <a:lstStyle>
            <a:lvl1pPr algn="l">
              <a:defRPr lang="da-DK" sz="1200" spc="300" baseline="0">
                <a:solidFill>
                  <a:schemeClr val="tx1"/>
                </a:solidFill>
                <a:latin typeface="Gill Sans Nova Light" panose="020B0302020104020203" pitchFamily="34" charset="0"/>
              </a:defRPr>
            </a:lvl1pPr>
          </a:lstStyle>
          <a:p>
            <a:fld id="{1E6D80F5-3479-CA42-9AE3-E7B38CCC0125}" type="datetimeFigureOut">
              <a:rPr lang="da-DK" smtClean="0"/>
              <a:t>27.02.2026</a:t>
            </a:fld>
            <a:endParaRPr lang="da-DK"/>
          </a:p>
        </p:txBody>
      </p:sp>
      <p:sp>
        <p:nvSpPr>
          <p:cNvPr id="2" name="Pladsholder til titel 1">
            <a:extLst>
              <a:ext uri="{FF2B5EF4-FFF2-40B4-BE49-F238E27FC236}">
                <a16:creationId xmlns:a16="http://schemas.microsoft.com/office/drawing/2014/main" id="{03922ECB-9F56-BDF6-8792-01F55B2EA5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defPPr>
              <a:defRPr lang="da-DK"/>
            </a:defPPr>
          </a:lstStyle>
          <a:p>
            <a:pPr rtl="0"/>
            <a:r>
              <a:rPr lang="da-DK"/>
              <a:t>Klik for at redigere titeltypografier i master</a:t>
            </a:r>
          </a:p>
        </p:txBody>
      </p:sp>
      <p:sp>
        <p:nvSpPr>
          <p:cNvPr id="3" name="Pladsholder til tekst 2">
            <a:extLst>
              <a:ext uri="{FF2B5EF4-FFF2-40B4-BE49-F238E27FC236}">
                <a16:creationId xmlns:a16="http://schemas.microsoft.com/office/drawing/2014/main" id="{1B62B5B1-8D0B-68C6-B628-3FF8E5DCD2D2}"/>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defPPr>
              <a:defRPr lang="da-DK"/>
            </a:defPPr>
          </a:lstStyle>
          <a:p>
            <a:pPr lvl="0" rtl="0"/>
            <a:r>
              <a:rPr lang="da-DK"/>
              <a:t>Klik for at redigere i master</a:t>
            </a:r>
          </a:p>
          <a:p>
            <a:pPr lvl="1" rtl="0"/>
            <a:r>
              <a:rPr lang="da-DK"/>
              <a:t>Andet niveau</a:t>
            </a:r>
          </a:p>
          <a:p>
            <a:pPr lvl="2" rtl="0"/>
            <a:r>
              <a:rPr lang="da-DK"/>
              <a:t>Tredje niveau</a:t>
            </a:r>
          </a:p>
          <a:p>
            <a:pPr lvl="3" rtl="0"/>
            <a:r>
              <a:rPr lang="da-DK"/>
              <a:t>Fjerde niveau</a:t>
            </a:r>
          </a:p>
          <a:p>
            <a:pPr lvl="4" rtl="0"/>
            <a:r>
              <a:rPr lang="da-DK"/>
              <a:t>Femte niveau</a:t>
            </a:r>
          </a:p>
        </p:txBody>
      </p:sp>
      <p:sp>
        <p:nvSpPr>
          <p:cNvPr id="6" name="Pladsholder til slidenummer 5">
            <a:extLst>
              <a:ext uri="{FF2B5EF4-FFF2-40B4-BE49-F238E27FC236}">
                <a16:creationId xmlns:a16="http://schemas.microsoft.com/office/drawing/2014/main" id="{ABEF9CC0-D93B-C416-BCCE-87441F99C058}"/>
              </a:ext>
            </a:extLst>
          </p:cNvPr>
          <p:cNvSpPr>
            <a:spLocks noGrp="1"/>
          </p:cNvSpPr>
          <p:nvPr>
            <p:ph type="sldNum" sz="quarter" idx="4"/>
          </p:nvPr>
        </p:nvSpPr>
        <p:spPr>
          <a:xfrm>
            <a:off x="616640" y="6517634"/>
            <a:ext cx="950258" cy="274320"/>
          </a:xfrm>
          <a:prstGeom prst="rect">
            <a:avLst/>
          </a:prstGeom>
        </p:spPr>
        <p:txBody>
          <a:bodyPr vert="horz" lIns="91440" tIns="45720" rIns="91440" bIns="45720" rtlCol="0" anchor="ctr">
            <a:noAutofit/>
          </a:bodyPr>
          <a:lstStyle>
            <a:lvl1pPr algn="l">
              <a:defRPr lang="da-DK" sz="1200" spc="300" baseline="0">
                <a:solidFill>
                  <a:schemeClr val="tx1"/>
                </a:solidFill>
                <a:latin typeface="Gill Sans Nova Light" panose="020B0302020104020203" pitchFamily="34" charset="0"/>
              </a:defRPr>
            </a:lvl1pPr>
          </a:lstStyle>
          <a:p>
            <a:fld id="{1FC09030-3767-9245-9371-10EE855B00E4}" type="slidenum">
              <a:rPr lang="da-DK" smtClean="0"/>
              <a:t>‹nr.›</a:t>
            </a:fld>
            <a:endParaRPr lang="da-DK"/>
          </a:p>
        </p:txBody>
      </p:sp>
      <p:sp>
        <p:nvSpPr>
          <p:cNvPr id="13" name="Pladsholder til sidefod 4">
            <a:extLst>
              <a:ext uri="{FF2B5EF4-FFF2-40B4-BE49-F238E27FC236}">
                <a16:creationId xmlns:a16="http://schemas.microsoft.com/office/drawing/2014/main" id="{54253F60-8B31-6272-41B3-5C95D6A908C3}"/>
              </a:ext>
            </a:extLst>
          </p:cNvPr>
          <p:cNvSpPr>
            <a:spLocks noGrp="1"/>
          </p:cNvSpPr>
          <p:nvPr>
            <p:ph type="ftr" sz="quarter" idx="3"/>
          </p:nvPr>
        </p:nvSpPr>
        <p:spPr>
          <a:xfrm>
            <a:off x="4808250" y="6517634"/>
            <a:ext cx="2572870" cy="274320"/>
          </a:xfrm>
          <a:prstGeom prst="rect">
            <a:avLst/>
          </a:prstGeom>
        </p:spPr>
        <p:txBody>
          <a:bodyPr vert="horz" lIns="91440" tIns="45720" rIns="91440" bIns="45720" rtlCol="0" anchor="ctr">
            <a:noAutofit/>
          </a:bodyPr>
          <a:lstStyle>
            <a:lvl1pPr algn="ctr">
              <a:defRPr lang="da-DK" sz="1200" spc="300" baseline="0">
                <a:solidFill>
                  <a:schemeClr val="tx1"/>
                </a:solidFill>
                <a:latin typeface="Gill Sans Nova Light" panose="020B0302020104020203" pitchFamily="34" charset="0"/>
              </a:defRPr>
            </a:lvl1pPr>
          </a:lstStyle>
          <a:p>
            <a:endParaRPr lang="da-DK"/>
          </a:p>
        </p:txBody>
      </p:sp>
    </p:spTree>
    <p:extLst>
      <p:ext uri="{BB962C8B-B14F-4D97-AF65-F5344CB8AC3E}">
        <p14:creationId xmlns:p14="http://schemas.microsoft.com/office/powerpoint/2010/main" val="414074311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60" r:id="rId18"/>
  </p:sldLayoutIdLst>
  <p:txStyles>
    <p:titleStyle>
      <a:lvl1pPr algn="l" defTabSz="914400" rtl="0" eaLnBrk="1" latinLnBrk="0" hangingPunct="1">
        <a:lnSpc>
          <a:spcPct val="90000"/>
        </a:lnSpc>
        <a:spcBef>
          <a:spcPct val="0"/>
        </a:spcBef>
        <a:buNone/>
        <a:defRPr lang="da-DK" sz="4000" kern="1200">
          <a:solidFill>
            <a:schemeClr val="tx1"/>
          </a:solidFill>
          <a:latin typeface="+mj-lt"/>
          <a:ea typeface="+mj-ea"/>
          <a:cs typeface="+mj-cs"/>
        </a:defRPr>
      </a:lvl1pPr>
    </p:titleStyle>
    <p:bodyStyle>
      <a:lvl1pPr marL="283464" indent="-283464" algn="l" defTabSz="914400" rtl="0" eaLnBrk="1" latinLnBrk="0" hangingPunct="1">
        <a:lnSpc>
          <a:spcPct val="90000"/>
        </a:lnSpc>
        <a:spcBef>
          <a:spcPts val="1000"/>
        </a:spcBef>
        <a:buFont typeface="Wingdings" panose="05000000000000000000" pitchFamily="2" charset="2"/>
        <a:buChar char="§"/>
        <a:defRPr lang="da-DK" sz="2800" kern="1200">
          <a:solidFill>
            <a:schemeClr val="tx1"/>
          </a:solidFill>
          <a:latin typeface="+mn-lt"/>
          <a:ea typeface="+mn-ea"/>
          <a:cs typeface="+mn-cs"/>
        </a:defRPr>
      </a:lvl1pPr>
      <a:lvl2pPr marL="566928" indent="-283464" algn="l" defTabSz="914400" rtl="0" eaLnBrk="1" latinLnBrk="0" hangingPunct="1">
        <a:lnSpc>
          <a:spcPct val="90000"/>
        </a:lnSpc>
        <a:spcBef>
          <a:spcPts val="500"/>
        </a:spcBef>
        <a:buFont typeface="Wingdings" panose="05000000000000000000" pitchFamily="2" charset="2"/>
        <a:buChar char="§"/>
        <a:defRPr lang="da-DK" sz="2400" kern="1200">
          <a:solidFill>
            <a:schemeClr val="tx1"/>
          </a:solidFill>
          <a:latin typeface="+mn-lt"/>
          <a:ea typeface="+mn-ea"/>
          <a:cs typeface="+mn-cs"/>
        </a:defRPr>
      </a:lvl2pPr>
      <a:lvl3pPr marL="850392" indent="-283464" algn="l" defTabSz="914400" rtl="0" eaLnBrk="1" latinLnBrk="0" hangingPunct="1">
        <a:lnSpc>
          <a:spcPct val="90000"/>
        </a:lnSpc>
        <a:spcBef>
          <a:spcPts val="500"/>
        </a:spcBef>
        <a:buFont typeface="Wingdings" panose="05000000000000000000" pitchFamily="2" charset="2"/>
        <a:buChar char="§"/>
        <a:defRPr lang="da-DK" sz="2000" kern="1200">
          <a:solidFill>
            <a:schemeClr val="tx1"/>
          </a:solidFill>
          <a:latin typeface="+mn-lt"/>
          <a:ea typeface="+mn-ea"/>
          <a:cs typeface="+mn-cs"/>
        </a:defRPr>
      </a:lvl3pPr>
      <a:lvl4pPr marL="1133856" indent="-283464" algn="l" defTabSz="914400" rtl="0" eaLnBrk="1" latinLnBrk="0" hangingPunct="1">
        <a:lnSpc>
          <a:spcPct val="90000"/>
        </a:lnSpc>
        <a:spcBef>
          <a:spcPts val="500"/>
        </a:spcBef>
        <a:buFont typeface="Wingdings" panose="05000000000000000000" pitchFamily="2" charset="2"/>
        <a:buChar char="§"/>
        <a:defRPr lang="da-DK" sz="1800" kern="1200">
          <a:solidFill>
            <a:schemeClr val="tx1"/>
          </a:solidFill>
          <a:latin typeface="+mn-lt"/>
          <a:ea typeface="+mn-ea"/>
          <a:cs typeface="+mn-cs"/>
        </a:defRPr>
      </a:lvl4pPr>
      <a:lvl5pPr marL="1417320" indent="-283464" algn="l" defTabSz="914400" rtl="0" eaLnBrk="1" latinLnBrk="0" hangingPunct="1">
        <a:lnSpc>
          <a:spcPct val="90000"/>
        </a:lnSpc>
        <a:spcBef>
          <a:spcPts val="500"/>
        </a:spcBef>
        <a:buFont typeface="Wingdings" panose="05000000000000000000" pitchFamily="2" charset="2"/>
        <a:buChar char="§"/>
        <a:defRPr lang="da-DK"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da-DK"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da-DK"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da-DK"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da-DK" sz="1800" kern="1200">
          <a:solidFill>
            <a:schemeClr val="tx1"/>
          </a:solidFill>
          <a:latin typeface="+mn-lt"/>
          <a:ea typeface="+mn-ea"/>
          <a:cs typeface="+mn-cs"/>
        </a:defRPr>
      </a:lvl9pPr>
    </p:bodyStyle>
    <p:otherStyle>
      <a:defPPr>
        <a:defRPr lang="da-DK"/>
      </a:defPPr>
      <a:lvl1pPr marL="0" algn="l" defTabSz="914400" rtl="0" eaLnBrk="1" latinLnBrk="0" hangingPunct="1">
        <a:defRPr lang="da-DK" sz="1800" kern="1200">
          <a:solidFill>
            <a:schemeClr val="tx1"/>
          </a:solidFill>
          <a:latin typeface="+mn-lt"/>
          <a:ea typeface="+mn-ea"/>
          <a:cs typeface="+mn-cs"/>
        </a:defRPr>
      </a:lvl1pPr>
      <a:lvl2pPr marL="457200" algn="l" defTabSz="914400" rtl="0" eaLnBrk="1" latinLnBrk="0" hangingPunct="1">
        <a:defRPr lang="da-DK" sz="1800" kern="1200">
          <a:solidFill>
            <a:schemeClr val="tx1"/>
          </a:solidFill>
          <a:latin typeface="+mn-lt"/>
          <a:ea typeface="+mn-ea"/>
          <a:cs typeface="+mn-cs"/>
        </a:defRPr>
      </a:lvl2pPr>
      <a:lvl3pPr marL="914400" algn="l" defTabSz="914400" rtl="0" eaLnBrk="1" latinLnBrk="0" hangingPunct="1">
        <a:defRPr lang="da-DK" sz="1800" kern="1200">
          <a:solidFill>
            <a:schemeClr val="tx1"/>
          </a:solidFill>
          <a:latin typeface="+mn-lt"/>
          <a:ea typeface="+mn-ea"/>
          <a:cs typeface="+mn-cs"/>
        </a:defRPr>
      </a:lvl3pPr>
      <a:lvl4pPr marL="1371600" algn="l" defTabSz="914400" rtl="0" eaLnBrk="1" latinLnBrk="0" hangingPunct="1">
        <a:defRPr lang="da-DK" sz="1800" kern="1200">
          <a:solidFill>
            <a:schemeClr val="tx1"/>
          </a:solidFill>
          <a:latin typeface="+mn-lt"/>
          <a:ea typeface="+mn-ea"/>
          <a:cs typeface="+mn-cs"/>
        </a:defRPr>
      </a:lvl4pPr>
      <a:lvl5pPr marL="1828800" algn="l" defTabSz="914400" rtl="0" eaLnBrk="1" latinLnBrk="0" hangingPunct="1">
        <a:defRPr lang="da-DK" sz="1800" kern="1200">
          <a:solidFill>
            <a:schemeClr val="tx1"/>
          </a:solidFill>
          <a:latin typeface="+mn-lt"/>
          <a:ea typeface="+mn-ea"/>
          <a:cs typeface="+mn-cs"/>
        </a:defRPr>
      </a:lvl5pPr>
      <a:lvl6pPr marL="2286000" algn="l" defTabSz="914400" rtl="0" eaLnBrk="1" latinLnBrk="0" hangingPunct="1">
        <a:defRPr lang="da-DK" sz="1800" kern="1200">
          <a:solidFill>
            <a:schemeClr val="tx1"/>
          </a:solidFill>
          <a:latin typeface="+mn-lt"/>
          <a:ea typeface="+mn-ea"/>
          <a:cs typeface="+mn-cs"/>
        </a:defRPr>
      </a:lvl6pPr>
      <a:lvl7pPr marL="2743200" algn="l" defTabSz="914400" rtl="0" eaLnBrk="1" latinLnBrk="0" hangingPunct="1">
        <a:defRPr lang="da-DK" sz="1800" kern="1200">
          <a:solidFill>
            <a:schemeClr val="tx1"/>
          </a:solidFill>
          <a:latin typeface="+mn-lt"/>
          <a:ea typeface="+mn-ea"/>
          <a:cs typeface="+mn-cs"/>
        </a:defRPr>
      </a:lvl7pPr>
      <a:lvl8pPr marL="3200400" algn="l" defTabSz="914400" rtl="0" eaLnBrk="1" latinLnBrk="0" hangingPunct="1">
        <a:defRPr lang="da-DK" sz="1800" kern="1200">
          <a:solidFill>
            <a:schemeClr val="tx1"/>
          </a:solidFill>
          <a:latin typeface="+mn-lt"/>
          <a:ea typeface="+mn-ea"/>
          <a:cs typeface="+mn-cs"/>
        </a:defRPr>
      </a:lvl8pPr>
      <a:lvl9pPr marL="3657600" algn="l" defTabSz="914400" rtl="0" eaLnBrk="1" latinLnBrk="0" hangingPunct="1">
        <a:defRPr lang="da-DK"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ex.dk/kvantefysik" TargetMode="External"/><Relationship Id="rId2" Type="http://schemas.openxmlformats.org/officeDocument/2006/relationships/hyperlink" Target="https://lex.dk/Treenighed" TargetMode="External"/><Relationship Id="rId1" Type="http://schemas.openxmlformats.org/officeDocument/2006/relationships/slideLayout" Target="../slideLayouts/slideLayout5.xml"/><Relationship Id="rId4" Type="http://schemas.openxmlformats.org/officeDocument/2006/relationships/hyperlink" Target="https://lex.dk/logi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CD8E1-C7AC-FAB4-18C6-A4B2D0553B6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8E65450-EB92-7F43-BA48-110B43D44CB0}"/>
              </a:ext>
            </a:extLst>
          </p:cNvPr>
          <p:cNvSpPr>
            <a:spLocks noGrp="1"/>
          </p:cNvSpPr>
          <p:nvPr>
            <p:ph type="title"/>
          </p:nvPr>
        </p:nvSpPr>
        <p:spPr/>
        <p:txBody>
          <a:bodyPr/>
          <a:lstStyle/>
          <a:p>
            <a:r>
              <a:rPr lang="da-DK" dirty="0"/>
              <a:t>Filosofiske Paradokser</a:t>
            </a:r>
          </a:p>
        </p:txBody>
      </p:sp>
      <p:sp>
        <p:nvSpPr>
          <p:cNvPr id="3" name="Pladsholder til indhold 2">
            <a:extLst>
              <a:ext uri="{FF2B5EF4-FFF2-40B4-BE49-F238E27FC236}">
                <a16:creationId xmlns:a16="http://schemas.microsoft.com/office/drawing/2014/main" id="{32AD3A7E-F575-4414-7A06-966EDA7D9F68}"/>
              </a:ext>
            </a:extLst>
          </p:cNvPr>
          <p:cNvSpPr>
            <a:spLocks noGrp="1"/>
          </p:cNvSpPr>
          <p:nvPr>
            <p:ph idx="1"/>
          </p:nvPr>
        </p:nvSpPr>
        <p:spPr/>
        <p:txBody>
          <a:bodyPr/>
          <a:lstStyle/>
          <a:p>
            <a:pPr marL="0" indent="0">
              <a:buNone/>
            </a:pPr>
            <a:r>
              <a:rPr lang="da-DK" b="1" dirty="0"/>
              <a:t>Definition:</a:t>
            </a:r>
            <a:r>
              <a:rPr lang="da-DK" dirty="0"/>
              <a:t> (fra </a:t>
            </a:r>
            <a:r>
              <a:rPr lang="da-DK" dirty="0" err="1"/>
              <a:t>lex.dk</a:t>
            </a:r>
            <a:r>
              <a:rPr lang="da-DK" dirty="0"/>
              <a:t>)</a:t>
            </a:r>
            <a:endParaRPr lang="da-DK" b="1" dirty="0"/>
          </a:p>
          <a:p>
            <a:pPr marL="0" indent="0">
              <a:buNone/>
            </a:pPr>
            <a:r>
              <a:rPr lang="da-DK" dirty="0"/>
              <a:t>”Paradoks bruges dels om en ufattelig tanke, fx den kristne tanke om </a:t>
            </a:r>
            <a:r>
              <a:rPr lang="da-DK" dirty="0">
                <a:hlinkClick r:id="rId2"/>
              </a:rPr>
              <a:t>Treenigheden</a:t>
            </a:r>
            <a:r>
              <a:rPr lang="da-DK" dirty="0"/>
              <a:t>, dels om en påstand, som tilsyneladende er selvmodsigende, fx </a:t>
            </a:r>
            <a:r>
              <a:rPr lang="da-DK" dirty="0">
                <a:hlinkClick r:id="rId3"/>
              </a:rPr>
              <a:t>kvantefysikkens</a:t>
            </a:r>
            <a:r>
              <a:rPr lang="da-DK" dirty="0"/>
              <a:t> påstand om, at lys både har bølge- og partikelegenskaber.</a:t>
            </a:r>
          </a:p>
          <a:p>
            <a:pPr marL="0" indent="0">
              <a:buNone/>
            </a:pPr>
            <a:r>
              <a:rPr lang="da-DK" dirty="0"/>
              <a:t>I </a:t>
            </a:r>
            <a:r>
              <a:rPr lang="da-DK" dirty="0">
                <a:hlinkClick r:id="rId4"/>
              </a:rPr>
              <a:t>logikken</a:t>
            </a:r>
            <a:r>
              <a:rPr lang="da-DK" dirty="0"/>
              <a:t> betyder paradoks et selvmodsigende udsagn. I filosofi og logik benyttes paradokser til at vise, at visse teorier er umulige.”</a:t>
            </a:r>
          </a:p>
          <a:p>
            <a:pPr marL="0" indent="0">
              <a:buNone/>
            </a:pPr>
            <a:r>
              <a:rPr lang="da-DK" b="1" dirty="0"/>
              <a:t>Opgave: </a:t>
            </a:r>
            <a:r>
              <a:rPr lang="da-DK" dirty="0"/>
              <a:t>Læs de følgende 2 græske paradokser og besvar spørgsmålene (hvis I kan!). Overvej herefter, hvad de to paradokser skal forsøge at vise (hvad er deres formål?), og kan paradokserne anvendes i en moderne kontekst? </a:t>
            </a:r>
            <a:br>
              <a:rPr lang="da-DK" dirty="0"/>
            </a:br>
            <a:endParaRPr lang="da-DK" dirty="0"/>
          </a:p>
        </p:txBody>
      </p:sp>
      <p:sp>
        <p:nvSpPr>
          <p:cNvPr id="4" name="Pladsholder til slidenummer 3">
            <a:extLst>
              <a:ext uri="{FF2B5EF4-FFF2-40B4-BE49-F238E27FC236}">
                <a16:creationId xmlns:a16="http://schemas.microsoft.com/office/drawing/2014/main" id="{1D0F7DA3-A0BA-D621-7B13-5C76A2A219AA}"/>
              </a:ext>
            </a:extLst>
          </p:cNvPr>
          <p:cNvSpPr>
            <a:spLocks noGrp="1"/>
          </p:cNvSpPr>
          <p:nvPr>
            <p:ph type="sldNum" sz="quarter" idx="12"/>
          </p:nvPr>
        </p:nvSpPr>
        <p:spPr/>
        <p:txBody>
          <a:bodyPr/>
          <a:lstStyle/>
          <a:p>
            <a:pPr rtl="0"/>
            <a:fld id="{84D792B7-0397-C047-AE12-1A03F7E3DC83}" type="slidenum">
              <a:rPr lang="da-DK" smtClean="0"/>
              <a:t>1</a:t>
            </a:fld>
            <a:endParaRPr lang="da-DK" dirty="0"/>
          </a:p>
        </p:txBody>
      </p:sp>
      <p:sp>
        <p:nvSpPr>
          <p:cNvPr id="5" name="Pladsholder til sidefod 4">
            <a:extLst>
              <a:ext uri="{FF2B5EF4-FFF2-40B4-BE49-F238E27FC236}">
                <a16:creationId xmlns:a16="http://schemas.microsoft.com/office/drawing/2014/main" id="{5C9D8F36-E055-E7A9-EF01-CA0BD37D93E5}"/>
              </a:ext>
            </a:extLst>
          </p:cNvPr>
          <p:cNvSpPr>
            <a:spLocks noGrp="1"/>
          </p:cNvSpPr>
          <p:nvPr>
            <p:ph type="ftr" sz="quarter" idx="11"/>
          </p:nvPr>
        </p:nvSpPr>
        <p:spPr/>
        <p:txBody>
          <a:bodyPr/>
          <a:lstStyle/>
          <a:p>
            <a:pPr rtl="0"/>
            <a:r>
              <a:rPr lang="da-DK" dirty="0"/>
              <a:t>Filosofiske paradokser</a:t>
            </a:r>
          </a:p>
        </p:txBody>
      </p:sp>
      <p:sp>
        <p:nvSpPr>
          <p:cNvPr id="6" name="Pladsholder til dato 5">
            <a:extLst>
              <a:ext uri="{FF2B5EF4-FFF2-40B4-BE49-F238E27FC236}">
                <a16:creationId xmlns:a16="http://schemas.microsoft.com/office/drawing/2014/main" id="{EA5DFD20-43F9-B138-A8DA-E6CE69B3EBB0}"/>
              </a:ext>
            </a:extLst>
          </p:cNvPr>
          <p:cNvSpPr>
            <a:spLocks noGrp="1"/>
          </p:cNvSpPr>
          <p:nvPr>
            <p:ph type="dt" sz="half" idx="10"/>
          </p:nvPr>
        </p:nvSpPr>
        <p:spPr/>
        <p:txBody>
          <a:bodyPr/>
          <a:lstStyle/>
          <a:p>
            <a:pPr rtl="0"/>
            <a:r>
              <a:rPr lang="da-DK"/>
              <a:t>20XX</a:t>
            </a:r>
            <a:endParaRPr lang="da-DK" dirty="0"/>
          </a:p>
        </p:txBody>
      </p:sp>
    </p:spTree>
    <p:extLst>
      <p:ext uri="{BB962C8B-B14F-4D97-AF65-F5344CB8AC3E}">
        <p14:creationId xmlns:p14="http://schemas.microsoft.com/office/powerpoint/2010/main" val="2476973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4CA4A-6609-08BF-4CB0-CBAFDCBDD8A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5C7142A-AE0C-6CB6-F1F1-E6655AA7900B}"/>
              </a:ext>
            </a:extLst>
          </p:cNvPr>
          <p:cNvSpPr>
            <a:spLocks noGrp="1"/>
          </p:cNvSpPr>
          <p:nvPr>
            <p:ph type="title"/>
          </p:nvPr>
        </p:nvSpPr>
        <p:spPr>
          <a:xfrm>
            <a:off x="5495544" y="0"/>
            <a:ext cx="5096256" cy="2194560"/>
          </a:xfrm>
        </p:spPr>
        <p:txBody>
          <a:bodyPr/>
          <a:lstStyle/>
          <a:p>
            <a:r>
              <a:rPr lang="da-DK" dirty="0"/>
              <a:t>Paradokset om</a:t>
            </a:r>
            <a:br>
              <a:rPr lang="da-DK" dirty="0"/>
            </a:br>
            <a:r>
              <a:rPr lang="da-DK" dirty="0" err="1">
                <a:solidFill>
                  <a:schemeClr val="accent4"/>
                </a:solidFill>
              </a:rPr>
              <a:t>Theseus</a:t>
            </a:r>
            <a:r>
              <a:rPr lang="da-DK" dirty="0">
                <a:solidFill>
                  <a:schemeClr val="accent4"/>
                </a:solidFill>
              </a:rPr>
              <a:t>’ skib</a:t>
            </a:r>
          </a:p>
        </p:txBody>
      </p:sp>
      <p:pic>
        <p:nvPicPr>
          <p:cNvPr id="6" name="Pladsholder til billede 5">
            <a:extLst>
              <a:ext uri="{FF2B5EF4-FFF2-40B4-BE49-F238E27FC236}">
                <a16:creationId xmlns:a16="http://schemas.microsoft.com/office/drawing/2014/main" id="{243B4A73-421C-82EB-C32B-37A873B4CFCD}"/>
              </a:ext>
            </a:extLst>
          </p:cNvPr>
          <p:cNvPicPr>
            <a:picLocks noGrp="1" noChangeAspect="1"/>
          </p:cNvPicPr>
          <p:nvPr>
            <p:ph type="pic" sz="quarter" idx="13"/>
          </p:nvPr>
        </p:nvPicPr>
        <p:blipFill rotWithShape="1">
          <a:blip r:embed="rId2">
            <a:extLst>
              <a:ext uri="{96DAC541-7B7A-43D3-8B79-37D633B846F1}">
                <asvg:svgBlip xmlns:asvg="http://schemas.microsoft.com/office/drawing/2016/SVG/main" r:embed="rId3"/>
              </a:ext>
            </a:extLst>
          </a:blip>
          <a:srcRect t="-48396" b="-48396"/>
          <a:stretch>
            <a:fillRect/>
          </a:stretch>
        </p:blipFill>
        <p:spPr/>
      </p:pic>
      <p:sp>
        <p:nvSpPr>
          <p:cNvPr id="4" name="Pladsholder til indhold 3">
            <a:extLst>
              <a:ext uri="{FF2B5EF4-FFF2-40B4-BE49-F238E27FC236}">
                <a16:creationId xmlns:a16="http://schemas.microsoft.com/office/drawing/2014/main" id="{F307C532-7300-D54A-470A-EF797EAD3BC6}"/>
              </a:ext>
            </a:extLst>
          </p:cNvPr>
          <p:cNvSpPr>
            <a:spLocks noGrp="1"/>
          </p:cNvSpPr>
          <p:nvPr>
            <p:ph idx="1"/>
          </p:nvPr>
        </p:nvSpPr>
        <p:spPr/>
        <p:txBody>
          <a:bodyPr/>
          <a:lstStyle/>
          <a:p>
            <a:pPr marL="0" indent="0" algn="just">
              <a:buNone/>
            </a:pPr>
            <a:r>
              <a:rPr lang="da-DK" dirty="0"/>
              <a:t>Den græske helt </a:t>
            </a:r>
            <a:r>
              <a:rPr lang="da-DK" dirty="0" err="1"/>
              <a:t>Theseus</a:t>
            </a:r>
            <a:r>
              <a:rPr lang="da-DK" dirty="0"/>
              <a:t>’ skib blev ifølge en myte udstillet i Athen efter hans død. Når en planke i skibet rådnede, blev den erstattet af en ny, der var nøjagtig magen til. Som årene gik, blev alle skibets dele erstattet af nye, men skibet blev stadig kaldt ”</a:t>
            </a:r>
            <a:r>
              <a:rPr lang="da-DK" dirty="0" err="1"/>
              <a:t>Theseus</a:t>
            </a:r>
            <a:r>
              <a:rPr lang="da-DK" dirty="0"/>
              <a:t>’ skib”. </a:t>
            </a:r>
          </a:p>
          <a:p>
            <a:pPr marL="0" indent="0" algn="just">
              <a:buNone/>
            </a:pPr>
            <a:r>
              <a:rPr lang="da-DK" dirty="0"/>
              <a:t>Var det stadigvæk </a:t>
            </a:r>
            <a:r>
              <a:rPr lang="da-DK" dirty="0" err="1">
                <a:solidFill>
                  <a:schemeClr val="accent4"/>
                </a:solidFill>
              </a:rPr>
              <a:t>Theseus</a:t>
            </a:r>
            <a:r>
              <a:rPr lang="da-DK" dirty="0">
                <a:solidFill>
                  <a:schemeClr val="accent4"/>
                </a:solidFill>
              </a:rPr>
              <a:t>’ skib</a:t>
            </a:r>
            <a:r>
              <a:rPr lang="da-DK" dirty="0"/>
              <a:t>?</a:t>
            </a:r>
          </a:p>
        </p:txBody>
      </p:sp>
    </p:spTree>
    <p:extLst>
      <p:ext uri="{BB962C8B-B14F-4D97-AF65-F5344CB8AC3E}">
        <p14:creationId xmlns:p14="http://schemas.microsoft.com/office/powerpoint/2010/main" val="1295614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4FCFD-AFAE-9732-15C9-B50EE6CE6BC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105DD6B-62D4-9063-2AF5-073B73415754}"/>
              </a:ext>
            </a:extLst>
          </p:cNvPr>
          <p:cNvSpPr>
            <a:spLocks noGrp="1"/>
          </p:cNvSpPr>
          <p:nvPr>
            <p:ph type="title"/>
          </p:nvPr>
        </p:nvSpPr>
        <p:spPr>
          <a:xfrm>
            <a:off x="5495544" y="0"/>
            <a:ext cx="5231930" cy="2194560"/>
          </a:xfrm>
        </p:spPr>
        <p:txBody>
          <a:bodyPr/>
          <a:lstStyle/>
          <a:p>
            <a:r>
              <a:rPr lang="da-DK" dirty="0"/>
              <a:t>Paradokset om</a:t>
            </a:r>
            <a:br>
              <a:rPr lang="da-DK" dirty="0"/>
            </a:br>
            <a:r>
              <a:rPr lang="da-DK" dirty="0">
                <a:solidFill>
                  <a:schemeClr val="accent4"/>
                </a:solidFill>
              </a:rPr>
              <a:t>Achilleus og skildpadden</a:t>
            </a:r>
          </a:p>
        </p:txBody>
      </p:sp>
      <p:sp>
        <p:nvSpPr>
          <p:cNvPr id="4" name="Pladsholder til indhold 3">
            <a:extLst>
              <a:ext uri="{FF2B5EF4-FFF2-40B4-BE49-F238E27FC236}">
                <a16:creationId xmlns:a16="http://schemas.microsoft.com/office/drawing/2014/main" id="{9EF42E2C-087C-50AA-AA26-7613E45A9A5B}"/>
              </a:ext>
            </a:extLst>
          </p:cNvPr>
          <p:cNvSpPr>
            <a:spLocks noGrp="1"/>
          </p:cNvSpPr>
          <p:nvPr>
            <p:ph idx="1"/>
          </p:nvPr>
        </p:nvSpPr>
        <p:spPr/>
        <p:txBody>
          <a:bodyPr/>
          <a:lstStyle/>
          <a:p>
            <a:pPr marL="0" indent="0" algn="just">
              <a:buNone/>
            </a:pPr>
            <a:r>
              <a:rPr lang="da-DK" sz="2400" dirty="0"/>
              <a:t>Filosoffen </a:t>
            </a:r>
            <a:r>
              <a:rPr lang="da-DK" sz="2400" dirty="0" err="1"/>
              <a:t>Zenon</a:t>
            </a:r>
            <a:r>
              <a:rPr lang="da-DK" sz="2400" dirty="0"/>
              <a:t> (490-430 f.Kr.) fortæller en historie om den lynhurtige helt Achilleus, der skal løbe om kap med en skildpadde. Sikker på sejren giver han skildpadden et forspring, men da han vil indhente den skal han først løbe hen til det sted, som skildpadden var nået til, da Achilleus begyndte at løbe. I mellemtiden er skildpadden kommet et stykke længere væk, og Achilleus skal nu løbe derhen. Sådan bliver det ved, og Achilleus kan aldrig indhente skildpadden.</a:t>
            </a:r>
          </a:p>
          <a:p>
            <a:pPr marL="0" indent="0" algn="just">
              <a:buNone/>
            </a:pPr>
            <a:r>
              <a:rPr lang="da-DK" sz="2400" dirty="0"/>
              <a:t>Har </a:t>
            </a:r>
            <a:r>
              <a:rPr lang="da-DK" sz="2400" dirty="0" err="1"/>
              <a:t>Zenon</a:t>
            </a:r>
            <a:r>
              <a:rPr lang="da-DK" sz="2400" dirty="0"/>
              <a:t> ret? </a:t>
            </a:r>
          </a:p>
        </p:txBody>
      </p:sp>
      <p:pic>
        <p:nvPicPr>
          <p:cNvPr id="8" name="Pladsholder til billede 7" descr="Et billede, der indeholder diagram, linje/række, cirkel, skærmbillede&#10;&#10;AI-genereret indhold kan være ukorrekt.">
            <a:extLst>
              <a:ext uri="{FF2B5EF4-FFF2-40B4-BE49-F238E27FC236}">
                <a16:creationId xmlns:a16="http://schemas.microsoft.com/office/drawing/2014/main" id="{88940BC5-2937-A4D8-8B01-5C82044CB3A1}"/>
              </a:ext>
            </a:extLst>
          </p:cNvPr>
          <p:cNvPicPr>
            <a:picLocks noGrp="1" noChangeAspect="1"/>
          </p:cNvPicPr>
          <p:nvPr>
            <p:ph type="pic" sz="quarter" idx="13"/>
          </p:nvPr>
        </p:nvPicPr>
        <p:blipFill rotWithShape="1">
          <a:blip r:embed="rId2"/>
          <a:srcRect t="-20533" b="-20533"/>
          <a:stretch>
            <a:fillRect/>
          </a:stretch>
        </p:blipFill>
        <p:spPr/>
      </p:pic>
    </p:spTree>
    <p:extLst>
      <p:ext uri="{BB962C8B-B14F-4D97-AF65-F5344CB8AC3E}">
        <p14:creationId xmlns:p14="http://schemas.microsoft.com/office/powerpoint/2010/main" val="2835548247"/>
      </p:ext>
    </p:extLst>
  </p:cSld>
  <p:clrMapOvr>
    <a:masterClrMapping/>
  </p:clrMapOvr>
</p:sld>
</file>

<file path=ppt/theme/theme1.xml><?xml version="1.0" encoding="utf-8"?>
<a:theme xmlns:a="http://schemas.openxmlformats.org/drawingml/2006/main" name="Tema1">
  <a:themeElements>
    <a:clrScheme name="Custom 33">
      <a:dk1>
        <a:srgbClr val="000000"/>
      </a:dk1>
      <a:lt1>
        <a:srgbClr val="FFFFFF"/>
      </a:lt1>
      <a:dk2>
        <a:srgbClr val="59512B"/>
      </a:dk2>
      <a:lt2>
        <a:srgbClr val="E7E4E6"/>
      </a:lt2>
      <a:accent1>
        <a:srgbClr val="F8F4EC"/>
      </a:accent1>
      <a:accent2>
        <a:srgbClr val="474134"/>
      </a:accent2>
      <a:accent3>
        <a:srgbClr val="E5E0D8"/>
      </a:accent3>
      <a:accent4>
        <a:srgbClr val="B6A592"/>
      </a:accent4>
      <a:accent5>
        <a:srgbClr val="F4F0ED"/>
      </a:accent5>
      <a:accent6>
        <a:srgbClr val="CEC5A7"/>
      </a:accent6>
      <a:hlink>
        <a:srgbClr val="827D57"/>
      </a:hlink>
      <a:folHlink>
        <a:srgbClr val="867052"/>
      </a:folHlink>
    </a:clrScheme>
    <a:fontScheme name="Custom 31">
      <a:majorFont>
        <a:latin typeface="Felix Titling"/>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a1" id="{718F73AF-5964-BD4A-8513-1041603AC7B7}" vid="{1E0480B9-DA90-BE4A-894E-D056321CDF22}"/>
    </a:ext>
  </a:extLst>
</a:theme>
</file>

<file path=docProps/app.xml><?xml version="1.0" encoding="utf-8"?>
<Properties xmlns="http://schemas.openxmlformats.org/officeDocument/2006/extended-properties" xmlns:vt="http://schemas.openxmlformats.org/officeDocument/2006/docPropsVTypes">
  <Template>Tema1</Template>
  <TotalTime>0</TotalTime>
  <Words>293</Words>
  <Application>Microsoft Macintosh PowerPoint</Application>
  <PresentationFormat>Widescreen</PresentationFormat>
  <Paragraphs>14</Paragraphs>
  <Slides>3</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3</vt:i4>
      </vt:variant>
    </vt:vector>
  </HeadingPairs>
  <TitlesOfParts>
    <vt:vector size="9" baseType="lpstr">
      <vt:lpstr>Arial</vt:lpstr>
      <vt:lpstr>Avenir Next LT Pro</vt:lpstr>
      <vt:lpstr>Felix Titling</vt:lpstr>
      <vt:lpstr>Gill Sans Nova Light</vt:lpstr>
      <vt:lpstr>Wingdings</vt:lpstr>
      <vt:lpstr>Tema1</vt:lpstr>
      <vt:lpstr>Filosofiske Paradokser</vt:lpstr>
      <vt:lpstr>Paradokset om Theseus’ skib</vt:lpstr>
      <vt:lpstr>Paradokset om Achilleus og skildpadden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Esben Harboe Odgaard</dc:creator>
  <cp:lastModifiedBy>Esben Harboe Odgaard</cp:lastModifiedBy>
  <cp:revision>1</cp:revision>
  <dcterms:created xsi:type="dcterms:W3CDTF">2026-02-27T12:38:26Z</dcterms:created>
  <dcterms:modified xsi:type="dcterms:W3CDTF">2026-02-27T12:39:19Z</dcterms:modified>
</cp:coreProperties>
</file>