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32"/>
    <p:restoredTop sz="92543"/>
  </p:normalViewPr>
  <p:slideViewPr>
    <p:cSldViewPr snapToGrid="0" snapToObjects="1">
      <p:cViewPr varScale="1">
        <p:scale>
          <a:sx n="107" d="100"/>
          <a:sy n="107" d="100"/>
        </p:scale>
        <p:origin x="200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8E5D59-725A-8B48-A747-AD8797C38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892234B-CC4C-5242-B83C-70A094407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D587B8-BE04-3B4B-B787-0A31090DD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8D8DCE0-5A99-1C41-AED9-849687A80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30C86C0-1B26-4B40-95E2-89114318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720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2379D7-93D7-B048-9789-B39DD7C7B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C1AA5CB-34F3-9943-9400-880E74F607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E020BD-0B93-534B-B77C-43EB33BCC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29D164-265E-6748-9F86-C26425837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A5C864E-A32A-6C47-BC21-63F032678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64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598AAE8-8138-1E4D-9F48-E2D35CD9F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8BE7CEF-3E26-1E48-8DC2-27CE1A9E2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DECF25C-7E37-954F-978F-28D22D9E5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3FC24F-9F27-E440-A3C5-FF8722F0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3C866CE-6450-FE40-BA90-DA0DC3BAB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3224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91386-9B83-3645-9A84-C1574C787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096BE3F-16C6-F949-9A95-F810ED12A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F2EB7B-4BC0-FC42-9234-838D3A9B3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8D8B2A7-304F-8447-AA56-3C1C5202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8804648-0387-E146-A870-43538A97F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037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BAFC26-7F7E-F448-9667-B9BA5BF5F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06DEE24-E858-564E-983B-8D68FAC24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4F11D5D-4974-A24E-A2EF-67B9E8C25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850D4BE-44B5-7B48-A931-4A06318C5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874763-E0F2-0642-89C6-23BD90D9D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980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E59ED0-3A8E-B74E-872C-5CEA4DAF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1E9200-491E-D04A-A8E1-ACB2BE8E58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5201EEB-A305-444F-ABDE-AFF15FC46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837486-B7A4-9643-BACC-75996503C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7DCA974-7401-D846-8CD1-97145D48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E32A7E6-76AD-F945-8E25-8B7FBF90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378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ACC03-0B0D-B048-9A5E-002489E61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95463C8-58D7-824D-8DB1-CF1D61C72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C69C770-B06A-A94F-BC96-FBFD7E584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E5E1BFC-01F3-634F-B95B-6375A6367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E55F2D0-E730-A241-98D0-D9B1EE5B6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6060A41-CD6E-6C4B-B195-9CDD8B732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54592C7-0439-A043-901A-3D59AF087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9F812F2-6C6D-0640-9EF3-B1C08485D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66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3B604E-F540-B345-A09C-1A4CB7CAA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FAB195E-E89A-CC40-ABB9-A2EDF32B9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2DEBC97-B6FD-7B43-A9B4-1990CD043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9997CD1-0D77-E747-AA6B-384047C7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3122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E168850-1D01-4A44-AD29-9F6058D43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654BF62-B6A6-BD4E-8E7F-E46A7E923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CAC135C-8D51-3846-BA6E-10BA5DA72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874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9B9E1-EF63-154E-B646-32BB8E556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E9E9A2-848C-A442-B4F5-90C71346C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95CB29A-BBE8-5B4E-AF0A-F787B085E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4BD633F-A0C0-B24F-BF25-4FC76A0AC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70DD94E-3C15-B245-B555-3FE338E34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C6FB3D2-DF18-2644-9EDE-CD34240E3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4164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186ED0-F917-A14C-A392-70E8CF4AE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AA122BC-773E-4645-8517-FD9D035D6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B7B6E8B-3E4C-9740-BB1F-B0A7E82EB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8DB80C-156B-EE4D-97F6-90E1AD5E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52CD502-D890-814F-9F3B-05AE0950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B382E1B-6D24-DC4E-808B-15A3A00F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014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914E1EE-DCBF-5C45-ACEA-B664B6634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F9A3126-12E5-6743-9B5E-57B6D07D6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79B7FF5-9656-4D44-9048-D253215AC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EE954-85D8-3443-A112-40E49915C5ED}" type="datetimeFigureOut">
              <a:rPr lang="da-DK" smtClean="0"/>
              <a:t>25.03.2025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CD468D-1D41-0140-830A-30D1233B11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60E7D7-6ACB-8A41-8668-93B756655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392D6-1DA6-894F-B4D1-2FF37FF81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974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85E1BDC-A9B0-4A87-82E3-F3187F69A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51560" y="586822"/>
            <a:ext cx="3657600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/>
              <a:t>Handout: Løses sammen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AF1A34CD-FBF0-CA46-8640-91BC0DE7A0FD}"/>
              </a:ext>
            </a:extLst>
          </p:cNvPr>
          <p:cNvSpPr/>
          <p:nvPr/>
        </p:nvSpPr>
        <p:spPr>
          <a:xfrm>
            <a:off x="5250106" y="586822"/>
            <a:ext cx="6106742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Gennemsnits-nettobidrag fra hver dansker født i 2024 til staten er: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/>
              <a:t>- 567.000 kr – altså et negativt økonomisk bidrag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/>
          <a:srcRect t="48181"/>
          <a:stretch/>
        </p:blipFill>
        <p:spPr>
          <a:xfrm>
            <a:off x="557783" y="2848206"/>
            <a:ext cx="5481509" cy="3246245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02F880DA-2FDA-30A3-5FE9-0B4A06180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7679" y="2560781"/>
            <a:ext cx="4827720" cy="406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405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Handout: Løses sammen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Hans Peter Søgård Andersen</dc:creator>
  <cp:lastModifiedBy>Hans Peter Søgård Andersen HP</cp:lastModifiedBy>
  <cp:revision>2</cp:revision>
  <dcterms:created xsi:type="dcterms:W3CDTF">2020-03-16T06:23:06Z</dcterms:created>
  <dcterms:modified xsi:type="dcterms:W3CDTF">2025-03-25T11:07:46Z</dcterms:modified>
</cp:coreProperties>
</file>