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26"/>
  </p:normalViewPr>
  <p:slideViewPr>
    <p:cSldViewPr snapToGrid="0">
      <p:cViewPr varScale="1">
        <p:scale>
          <a:sx n="121" d="100"/>
          <a:sy n="121" d="100"/>
        </p:scale>
        <p:origin x="7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3209AF-3A55-2C43-9B10-765DD6335185}" type="doc">
      <dgm:prSet loTypeId="urn:microsoft.com/office/officeart/2005/8/layout/hierarchy2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3B7AB010-EB1B-6049-90AE-B248F7809B18}">
      <dgm:prSet phldrT="[Tekst]"/>
      <dgm:spPr/>
      <dgm:t>
        <a:bodyPr/>
        <a:lstStyle/>
        <a:p>
          <a:r>
            <a:rPr lang="da-DK" dirty="0"/>
            <a:t>Mix bus</a:t>
          </a:r>
        </a:p>
      </dgm:t>
    </dgm:pt>
    <dgm:pt modelId="{C4E926C2-19FB-BF46-BEFA-3C4814354F20}" type="parTrans" cxnId="{070F218A-D039-804F-8CF3-4EC45FD2AD66}">
      <dgm:prSet/>
      <dgm:spPr/>
      <dgm:t>
        <a:bodyPr/>
        <a:lstStyle/>
        <a:p>
          <a:endParaRPr lang="da-DK"/>
        </a:p>
      </dgm:t>
    </dgm:pt>
    <dgm:pt modelId="{2E6C212D-724B-4A45-B9E8-3AEEF2377790}" type="sibTrans" cxnId="{070F218A-D039-804F-8CF3-4EC45FD2AD66}">
      <dgm:prSet/>
      <dgm:spPr/>
      <dgm:t>
        <a:bodyPr/>
        <a:lstStyle/>
        <a:p>
          <a:endParaRPr lang="da-DK"/>
        </a:p>
      </dgm:t>
    </dgm:pt>
    <dgm:pt modelId="{442A3769-4446-C848-B35A-9502625F84EA}">
      <dgm:prSet phldrT="[Tekst]"/>
      <dgm:spPr>
        <a:solidFill>
          <a:schemeClr val="accent2"/>
        </a:solidFill>
      </dgm:spPr>
      <dgm:t>
        <a:bodyPr/>
        <a:lstStyle/>
        <a:p>
          <a:r>
            <a:rPr lang="da-DK" dirty="0" err="1"/>
            <a:t>Drums</a:t>
          </a:r>
          <a:endParaRPr lang="da-DK" dirty="0"/>
        </a:p>
      </dgm:t>
    </dgm:pt>
    <dgm:pt modelId="{4ABC86D1-018A-304E-A66C-51D1313AD271}" type="parTrans" cxnId="{79912F0A-7A09-374F-83BE-951DEDB86493}">
      <dgm:prSet/>
      <dgm:spPr/>
      <dgm:t>
        <a:bodyPr/>
        <a:lstStyle/>
        <a:p>
          <a:endParaRPr lang="da-DK"/>
        </a:p>
      </dgm:t>
    </dgm:pt>
    <dgm:pt modelId="{B41C1892-D4D3-CF4D-9D95-50AC519E1E9B}" type="sibTrans" cxnId="{79912F0A-7A09-374F-83BE-951DEDB86493}">
      <dgm:prSet/>
      <dgm:spPr/>
      <dgm:t>
        <a:bodyPr/>
        <a:lstStyle/>
        <a:p>
          <a:endParaRPr lang="da-DK"/>
        </a:p>
      </dgm:t>
    </dgm:pt>
    <dgm:pt modelId="{A451FD67-97CF-A94A-94CA-6CE525B74417}">
      <dgm:prSet phldrT="[Tekst]"/>
      <dgm:spPr>
        <a:solidFill>
          <a:schemeClr val="accent2"/>
        </a:solidFill>
      </dgm:spPr>
      <dgm:t>
        <a:bodyPr/>
        <a:lstStyle/>
        <a:p>
          <a:r>
            <a:rPr lang="da-DK" dirty="0"/>
            <a:t>Kick</a:t>
          </a:r>
        </a:p>
      </dgm:t>
    </dgm:pt>
    <dgm:pt modelId="{AA3A568C-BA9A-AF45-9C00-502B50DEBFB6}" type="parTrans" cxnId="{11970D3F-4595-5843-B24D-15735B180C26}">
      <dgm:prSet/>
      <dgm:spPr/>
      <dgm:t>
        <a:bodyPr/>
        <a:lstStyle/>
        <a:p>
          <a:endParaRPr lang="da-DK"/>
        </a:p>
      </dgm:t>
    </dgm:pt>
    <dgm:pt modelId="{9C7C4ED7-01EA-C14C-BFFA-0E408AED3617}" type="sibTrans" cxnId="{11970D3F-4595-5843-B24D-15735B180C26}">
      <dgm:prSet/>
      <dgm:spPr/>
      <dgm:t>
        <a:bodyPr/>
        <a:lstStyle/>
        <a:p>
          <a:endParaRPr lang="da-DK"/>
        </a:p>
      </dgm:t>
    </dgm:pt>
    <dgm:pt modelId="{CFF09DCA-94EC-9C43-82B5-1FBEFC53A6B9}">
      <dgm:prSet phldrT="[Tekst]"/>
      <dgm:spPr>
        <a:solidFill>
          <a:schemeClr val="accent2"/>
        </a:solidFill>
      </dgm:spPr>
      <dgm:t>
        <a:bodyPr/>
        <a:lstStyle/>
        <a:p>
          <a:r>
            <a:rPr lang="da-DK" dirty="0"/>
            <a:t>Snare</a:t>
          </a:r>
        </a:p>
      </dgm:t>
    </dgm:pt>
    <dgm:pt modelId="{91BD6E12-65B6-7244-877A-3CFCBDEBC499}" type="parTrans" cxnId="{1F10EE3C-4718-4444-BFEA-3DBF372DC2C1}">
      <dgm:prSet/>
      <dgm:spPr/>
      <dgm:t>
        <a:bodyPr/>
        <a:lstStyle/>
        <a:p>
          <a:endParaRPr lang="da-DK"/>
        </a:p>
      </dgm:t>
    </dgm:pt>
    <dgm:pt modelId="{08138FB8-1BF4-2D42-9323-DEEA81035B32}" type="sibTrans" cxnId="{1F10EE3C-4718-4444-BFEA-3DBF372DC2C1}">
      <dgm:prSet/>
      <dgm:spPr/>
      <dgm:t>
        <a:bodyPr/>
        <a:lstStyle/>
        <a:p>
          <a:endParaRPr lang="da-DK"/>
        </a:p>
      </dgm:t>
    </dgm:pt>
    <dgm:pt modelId="{5D5410BA-BF1E-E547-9BD0-C9E3E9AE0738}">
      <dgm:prSet phldrT="[Tekst]"/>
      <dgm:spPr>
        <a:solidFill>
          <a:schemeClr val="accent6"/>
        </a:solidFill>
      </dgm:spPr>
      <dgm:t>
        <a:bodyPr/>
        <a:lstStyle/>
        <a:p>
          <a:r>
            <a:rPr lang="da-DK" dirty="0"/>
            <a:t>Guitars</a:t>
          </a:r>
        </a:p>
      </dgm:t>
    </dgm:pt>
    <dgm:pt modelId="{779DD7F1-02B6-5E44-A870-3C79F6878B8F}" type="parTrans" cxnId="{23EC2B17-CE9B-FB4E-B381-D00D70713082}">
      <dgm:prSet/>
      <dgm:spPr/>
      <dgm:t>
        <a:bodyPr/>
        <a:lstStyle/>
        <a:p>
          <a:endParaRPr lang="da-DK"/>
        </a:p>
      </dgm:t>
    </dgm:pt>
    <dgm:pt modelId="{01EB417C-B329-F240-BE2A-540D56AB7B05}" type="sibTrans" cxnId="{23EC2B17-CE9B-FB4E-B381-D00D70713082}">
      <dgm:prSet/>
      <dgm:spPr/>
      <dgm:t>
        <a:bodyPr/>
        <a:lstStyle/>
        <a:p>
          <a:endParaRPr lang="da-DK"/>
        </a:p>
      </dgm:t>
    </dgm:pt>
    <dgm:pt modelId="{25A3B419-1AEC-CA47-99E5-D6AE0BA50B49}">
      <dgm:prSet phldrT="[Tekst]"/>
      <dgm:spPr>
        <a:solidFill>
          <a:schemeClr val="accent6"/>
        </a:solidFill>
      </dgm:spPr>
      <dgm:t>
        <a:bodyPr/>
        <a:lstStyle/>
        <a:p>
          <a:r>
            <a:rPr lang="da-DK" dirty="0"/>
            <a:t>Guitar 1</a:t>
          </a:r>
        </a:p>
      </dgm:t>
    </dgm:pt>
    <dgm:pt modelId="{5ED4A37F-E778-FC4C-9A9B-CAB520B76A5B}" type="parTrans" cxnId="{E2C1551D-CA53-7E4D-B900-7C537F0A598D}">
      <dgm:prSet/>
      <dgm:spPr/>
      <dgm:t>
        <a:bodyPr/>
        <a:lstStyle/>
        <a:p>
          <a:endParaRPr lang="da-DK"/>
        </a:p>
      </dgm:t>
    </dgm:pt>
    <dgm:pt modelId="{97868729-BECF-D64B-A113-B89F8E446049}" type="sibTrans" cxnId="{E2C1551D-CA53-7E4D-B900-7C537F0A598D}">
      <dgm:prSet/>
      <dgm:spPr/>
      <dgm:t>
        <a:bodyPr/>
        <a:lstStyle/>
        <a:p>
          <a:endParaRPr lang="da-DK"/>
        </a:p>
      </dgm:t>
    </dgm:pt>
    <dgm:pt modelId="{2C144C56-A2EE-7647-AA05-DA77D744780F}">
      <dgm:prSet/>
      <dgm:spPr/>
      <dgm:t>
        <a:bodyPr/>
        <a:lstStyle/>
        <a:p>
          <a:r>
            <a:rPr lang="da-DK" dirty="0"/>
            <a:t>Ref. track</a:t>
          </a:r>
        </a:p>
      </dgm:t>
    </dgm:pt>
    <dgm:pt modelId="{E387BAAF-E829-3549-8CCE-CDFA50463141}" type="parTrans" cxnId="{E377A55D-4150-D94A-8415-2BB534DE55E5}">
      <dgm:prSet/>
      <dgm:spPr/>
      <dgm:t>
        <a:bodyPr/>
        <a:lstStyle/>
        <a:p>
          <a:endParaRPr lang="da-DK"/>
        </a:p>
      </dgm:t>
    </dgm:pt>
    <dgm:pt modelId="{98DFE7C0-1A30-F14B-8137-26347375E257}" type="sibTrans" cxnId="{E377A55D-4150-D94A-8415-2BB534DE55E5}">
      <dgm:prSet/>
      <dgm:spPr/>
      <dgm:t>
        <a:bodyPr/>
        <a:lstStyle/>
        <a:p>
          <a:endParaRPr lang="da-DK"/>
        </a:p>
      </dgm:t>
    </dgm:pt>
    <dgm:pt modelId="{B2FBDC6B-EDF8-564F-9C41-AAF3764F5A8E}">
      <dgm:prSet/>
      <dgm:spPr>
        <a:solidFill>
          <a:schemeClr val="accent2"/>
        </a:solidFill>
      </dgm:spPr>
      <dgm:t>
        <a:bodyPr/>
        <a:lstStyle/>
        <a:p>
          <a:r>
            <a:rPr lang="da-DK" dirty="0"/>
            <a:t>Kick in</a:t>
          </a:r>
        </a:p>
      </dgm:t>
    </dgm:pt>
    <dgm:pt modelId="{AF46F03B-1613-3945-9A23-1904CD892649}" type="parTrans" cxnId="{80B96E32-E51F-6E4A-BB86-40DA3D971FE2}">
      <dgm:prSet/>
      <dgm:spPr/>
      <dgm:t>
        <a:bodyPr/>
        <a:lstStyle/>
        <a:p>
          <a:endParaRPr lang="da-DK"/>
        </a:p>
      </dgm:t>
    </dgm:pt>
    <dgm:pt modelId="{6E0CB216-F9DA-A845-B7D0-93BE79793CB5}" type="sibTrans" cxnId="{80B96E32-E51F-6E4A-BB86-40DA3D971FE2}">
      <dgm:prSet/>
      <dgm:spPr/>
      <dgm:t>
        <a:bodyPr/>
        <a:lstStyle/>
        <a:p>
          <a:endParaRPr lang="da-DK"/>
        </a:p>
      </dgm:t>
    </dgm:pt>
    <dgm:pt modelId="{FFD8CB40-DFB7-DD49-9108-F7AE0721C3E4}">
      <dgm:prSet/>
      <dgm:spPr>
        <a:solidFill>
          <a:schemeClr val="accent2"/>
        </a:solidFill>
      </dgm:spPr>
      <dgm:t>
        <a:bodyPr/>
        <a:lstStyle/>
        <a:p>
          <a:r>
            <a:rPr lang="da-DK" dirty="0"/>
            <a:t>Kick out</a:t>
          </a:r>
        </a:p>
      </dgm:t>
    </dgm:pt>
    <dgm:pt modelId="{14F62C42-0135-B943-AF7A-7EBEE744721B}" type="parTrans" cxnId="{D3497B60-A4DD-3044-878F-D3D36E5B1710}">
      <dgm:prSet/>
      <dgm:spPr/>
      <dgm:t>
        <a:bodyPr/>
        <a:lstStyle/>
        <a:p>
          <a:endParaRPr lang="da-DK"/>
        </a:p>
      </dgm:t>
    </dgm:pt>
    <dgm:pt modelId="{CB0848BB-E0BA-FF43-9569-2B465BF27B42}" type="sibTrans" cxnId="{D3497B60-A4DD-3044-878F-D3D36E5B1710}">
      <dgm:prSet/>
      <dgm:spPr/>
      <dgm:t>
        <a:bodyPr/>
        <a:lstStyle/>
        <a:p>
          <a:endParaRPr lang="da-DK"/>
        </a:p>
      </dgm:t>
    </dgm:pt>
    <dgm:pt modelId="{5B5AAD42-BF60-3146-9A07-E92D9F003249}">
      <dgm:prSet/>
      <dgm:spPr>
        <a:solidFill>
          <a:schemeClr val="accent2"/>
        </a:solidFill>
      </dgm:spPr>
      <dgm:t>
        <a:bodyPr/>
        <a:lstStyle/>
        <a:p>
          <a:r>
            <a:rPr lang="da-DK" dirty="0"/>
            <a:t>SN Top</a:t>
          </a:r>
        </a:p>
      </dgm:t>
    </dgm:pt>
    <dgm:pt modelId="{7DC518CD-57E8-2A4A-ABEB-30F83A1C17FB}" type="parTrans" cxnId="{633210C2-BCA4-3D48-BC69-47E92000EBAA}">
      <dgm:prSet/>
      <dgm:spPr/>
      <dgm:t>
        <a:bodyPr/>
        <a:lstStyle/>
        <a:p>
          <a:endParaRPr lang="da-DK"/>
        </a:p>
      </dgm:t>
    </dgm:pt>
    <dgm:pt modelId="{3099E527-0BB2-1B42-9C07-71820FA3E947}" type="sibTrans" cxnId="{633210C2-BCA4-3D48-BC69-47E92000EBAA}">
      <dgm:prSet/>
      <dgm:spPr/>
      <dgm:t>
        <a:bodyPr/>
        <a:lstStyle/>
        <a:p>
          <a:endParaRPr lang="da-DK"/>
        </a:p>
      </dgm:t>
    </dgm:pt>
    <dgm:pt modelId="{76661821-0104-1743-B48F-ABDD9C3B9CBB}">
      <dgm:prSet/>
      <dgm:spPr>
        <a:solidFill>
          <a:schemeClr val="accent2"/>
        </a:solidFill>
      </dgm:spPr>
      <dgm:t>
        <a:bodyPr/>
        <a:lstStyle/>
        <a:p>
          <a:r>
            <a:rPr lang="da-DK" dirty="0"/>
            <a:t>SN Bot.</a:t>
          </a:r>
        </a:p>
      </dgm:t>
    </dgm:pt>
    <dgm:pt modelId="{C24EDEEA-2304-7146-AEDB-84782B493A7D}" type="parTrans" cxnId="{84A3901D-03E3-E747-9062-2CDBF6569FE2}">
      <dgm:prSet/>
      <dgm:spPr/>
      <dgm:t>
        <a:bodyPr/>
        <a:lstStyle/>
        <a:p>
          <a:endParaRPr lang="da-DK"/>
        </a:p>
      </dgm:t>
    </dgm:pt>
    <dgm:pt modelId="{388B5593-EDC3-CF49-AA94-094910FC755B}" type="sibTrans" cxnId="{84A3901D-03E3-E747-9062-2CDBF6569FE2}">
      <dgm:prSet/>
      <dgm:spPr/>
      <dgm:t>
        <a:bodyPr/>
        <a:lstStyle/>
        <a:p>
          <a:endParaRPr lang="da-DK"/>
        </a:p>
      </dgm:t>
    </dgm:pt>
    <dgm:pt modelId="{8216456F-95F2-1E46-8D28-7A5AF1D16132}">
      <dgm:prSet/>
      <dgm:spPr>
        <a:solidFill>
          <a:schemeClr val="accent2"/>
        </a:solidFill>
      </dgm:spPr>
      <dgm:t>
        <a:bodyPr/>
        <a:lstStyle/>
        <a:p>
          <a:r>
            <a:rPr lang="da-DK" dirty="0" err="1"/>
            <a:t>Hihat</a:t>
          </a:r>
          <a:endParaRPr lang="da-DK" dirty="0"/>
        </a:p>
      </dgm:t>
    </dgm:pt>
    <dgm:pt modelId="{B911D089-A10F-FF4B-B85E-B41C23040600}" type="parTrans" cxnId="{5D14155B-9C1E-9E40-838C-4833768FF5EE}">
      <dgm:prSet/>
      <dgm:spPr/>
      <dgm:t>
        <a:bodyPr/>
        <a:lstStyle/>
        <a:p>
          <a:endParaRPr lang="da-DK"/>
        </a:p>
      </dgm:t>
    </dgm:pt>
    <dgm:pt modelId="{288631D1-00B4-7345-9849-20601214A0E7}" type="sibTrans" cxnId="{5D14155B-9C1E-9E40-838C-4833768FF5EE}">
      <dgm:prSet/>
      <dgm:spPr/>
      <dgm:t>
        <a:bodyPr/>
        <a:lstStyle/>
        <a:p>
          <a:endParaRPr lang="da-DK"/>
        </a:p>
      </dgm:t>
    </dgm:pt>
    <dgm:pt modelId="{BE0AEDB1-BBA9-FD44-9237-4CF412C5E21E}">
      <dgm:prSet/>
      <dgm:spPr/>
      <dgm:t>
        <a:bodyPr/>
        <a:lstStyle/>
        <a:p>
          <a:r>
            <a:rPr lang="da-DK" dirty="0"/>
            <a:t>Keys</a:t>
          </a:r>
        </a:p>
      </dgm:t>
    </dgm:pt>
    <dgm:pt modelId="{836E1B7C-3986-A545-B29F-853B073E2A6F}" type="parTrans" cxnId="{056CC437-C341-2148-82D1-B737C38BCC81}">
      <dgm:prSet/>
      <dgm:spPr/>
      <dgm:t>
        <a:bodyPr/>
        <a:lstStyle/>
        <a:p>
          <a:endParaRPr lang="da-DK"/>
        </a:p>
      </dgm:t>
    </dgm:pt>
    <dgm:pt modelId="{576C3DC7-D672-604E-9417-D8C13EFF20FC}" type="sibTrans" cxnId="{056CC437-C341-2148-82D1-B737C38BCC81}">
      <dgm:prSet/>
      <dgm:spPr/>
      <dgm:t>
        <a:bodyPr/>
        <a:lstStyle/>
        <a:p>
          <a:endParaRPr lang="da-DK"/>
        </a:p>
      </dgm:t>
    </dgm:pt>
    <dgm:pt modelId="{A96E864B-5047-5245-A781-5751006CCA16}">
      <dgm:prSet/>
      <dgm:spPr>
        <a:solidFill>
          <a:schemeClr val="accent2"/>
        </a:solidFill>
      </dgm:spPr>
      <dgm:t>
        <a:bodyPr/>
        <a:lstStyle/>
        <a:p>
          <a:r>
            <a:rPr lang="da-DK" dirty="0"/>
            <a:t>Toms</a:t>
          </a:r>
        </a:p>
      </dgm:t>
    </dgm:pt>
    <dgm:pt modelId="{2CD03C4E-7971-5648-BF9A-C44683F28DAE}" type="parTrans" cxnId="{2B87EA4D-30DA-694E-BB86-2845687A69A6}">
      <dgm:prSet/>
      <dgm:spPr/>
      <dgm:t>
        <a:bodyPr/>
        <a:lstStyle/>
        <a:p>
          <a:endParaRPr lang="da-DK"/>
        </a:p>
      </dgm:t>
    </dgm:pt>
    <dgm:pt modelId="{23705EBF-6140-F444-B672-14943B939E56}" type="sibTrans" cxnId="{2B87EA4D-30DA-694E-BB86-2845687A69A6}">
      <dgm:prSet/>
      <dgm:spPr/>
      <dgm:t>
        <a:bodyPr/>
        <a:lstStyle/>
        <a:p>
          <a:endParaRPr lang="da-DK"/>
        </a:p>
      </dgm:t>
    </dgm:pt>
    <dgm:pt modelId="{F0EC74F1-0B99-5D47-A632-E18F644C14BC}">
      <dgm:prSet/>
      <dgm:spPr>
        <a:solidFill>
          <a:schemeClr val="accent6"/>
        </a:solidFill>
      </dgm:spPr>
      <dgm:t>
        <a:bodyPr/>
        <a:lstStyle/>
        <a:p>
          <a:r>
            <a:rPr lang="da-DK" dirty="0"/>
            <a:t>Guitar 2</a:t>
          </a:r>
        </a:p>
      </dgm:t>
    </dgm:pt>
    <dgm:pt modelId="{1E668388-10B2-434D-A240-8CCD374D6D76}" type="parTrans" cxnId="{0E5C75B0-1F2C-A549-9FE5-7654E91F55A9}">
      <dgm:prSet/>
      <dgm:spPr/>
      <dgm:t>
        <a:bodyPr/>
        <a:lstStyle/>
        <a:p>
          <a:endParaRPr lang="da-DK"/>
        </a:p>
      </dgm:t>
    </dgm:pt>
    <dgm:pt modelId="{6D535CC6-A242-5C4D-864E-DA21F931B33F}" type="sibTrans" cxnId="{0E5C75B0-1F2C-A549-9FE5-7654E91F55A9}">
      <dgm:prSet/>
      <dgm:spPr/>
      <dgm:t>
        <a:bodyPr/>
        <a:lstStyle/>
        <a:p>
          <a:endParaRPr lang="da-DK"/>
        </a:p>
      </dgm:t>
    </dgm:pt>
    <dgm:pt modelId="{1BFF342D-CD75-B748-92F5-E55851F3FEC1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da-DK" dirty="0" err="1"/>
            <a:t>Lead</a:t>
          </a:r>
          <a:r>
            <a:rPr lang="da-DK" dirty="0"/>
            <a:t> 1</a:t>
          </a:r>
        </a:p>
      </dgm:t>
    </dgm:pt>
    <dgm:pt modelId="{5871E8B8-3244-0046-B23E-6AB5FF62B199}" type="parTrans" cxnId="{FCD49ACF-809F-A94B-91A2-7F3768E39D32}">
      <dgm:prSet/>
      <dgm:spPr/>
      <dgm:t>
        <a:bodyPr/>
        <a:lstStyle/>
        <a:p>
          <a:endParaRPr lang="da-DK"/>
        </a:p>
      </dgm:t>
    </dgm:pt>
    <dgm:pt modelId="{81319F45-1482-A643-8916-FE59E868DFFF}" type="sibTrans" cxnId="{FCD49ACF-809F-A94B-91A2-7F3768E39D32}">
      <dgm:prSet/>
      <dgm:spPr/>
      <dgm:t>
        <a:bodyPr/>
        <a:lstStyle/>
        <a:p>
          <a:endParaRPr lang="da-DK"/>
        </a:p>
      </dgm:t>
    </dgm:pt>
    <dgm:pt modelId="{1F76EE1C-38FF-D248-9D4D-3D75048B9AFF}">
      <dgm:prSet/>
      <dgm:spPr>
        <a:solidFill>
          <a:schemeClr val="accent5"/>
        </a:solidFill>
      </dgm:spPr>
      <dgm:t>
        <a:bodyPr/>
        <a:lstStyle/>
        <a:p>
          <a:r>
            <a:rPr lang="da-DK" dirty="0"/>
            <a:t>BG </a:t>
          </a:r>
          <a:r>
            <a:rPr lang="da-DK" dirty="0" err="1"/>
            <a:t>Vocals</a:t>
          </a:r>
          <a:endParaRPr lang="da-DK" dirty="0"/>
        </a:p>
      </dgm:t>
    </dgm:pt>
    <dgm:pt modelId="{70E6BEA5-68F1-B344-921C-7AF1D23F7AFE}" type="parTrans" cxnId="{634260FD-5A1C-D441-9CDC-2C194ECBE753}">
      <dgm:prSet/>
      <dgm:spPr/>
      <dgm:t>
        <a:bodyPr/>
        <a:lstStyle/>
        <a:p>
          <a:endParaRPr lang="da-DK"/>
        </a:p>
      </dgm:t>
    </dgm:pt>
    <dgm:pt modelId="{109F58A2-2144-6F44-BD61-A709BBBC3AF2}" type="sibTrans" cxnId="{634260FD-5A1C-D441-9CDC-2C194ECBE753}">
      <dgm:prSet/>
      <dgm:spPr/>
      <dgm:t>
        <a:bodyPr/>
        <a:lstStyle/>
        <a:p>
          <a:endParaRPr lang="da-DK"/>
        </a:p>
      </dgm:t>
    </dgm:pt>
    <dgm:pt modelId="{5E9C31B0-F99F-D84A-BC48-4AF4D57BA2FE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da-DK" dirty="0" err="1"/>
            <a:t>Reverbs</a:t>
          </a:r>
          <a:endParaRPr lang="da-DK" dirty="0"/>
        </a:p>
      </dgm:t>
    </dgm:pt>
    <dgm:pt modelId="{9616EE1E-9AC7-9B47-9F27-9F518AF1ED72}" type="parTrans" cxnId="{8B602AD1-2697-564E-9902-186352B9A78D}">
      <dgm:prSet/>
      <dgm:spPr/>
      <dgm:t>
        <a:bodyPr/>
        <a:lstStyle/>
        <a:p>
          <a:endParaRPr lang="da-DK"/>
        </a:p>
      </dgm:t>
    </dgm:pt>
    <dgm:pt modelId="{B82DECA4-8A83-4549-82E8-6B3982B302B1}" type="sibTrans" cxnId="{8B602AD1-2697-564E-9902-186352B9A78D}">
      <dgm:prSet/>
      <dgm:spPr/>
      <dgm:t>
        <a:bodyPr/>
        <a:lstStyle/>
        <a:p>
          <a:endParaRPr lang="da-DK"/>
        </a:p>
      </dgm:t>
    </dgm:pt>
    <dgm:pt modelId="{F3578708-E43E-0747-BA27-E98FB4168B86}">
      <dgm:prSet/>
      <dgm:spPr>
        <a:solidFill>
          <a:schemeClr val="accent3"/>
        </a:solidFill>
      </dgm:spPr>
      <dgm:t>
        <a:bodyPr/>
        <a:lstStyle/>
        <a:p>
          <a:r>
            <a:rPr lang="da-DK" dirty="0"/>
            <a:t>Bass</a:t>
          </a:r>
        </a:p>
      </dgm:t>
    </dgm:pt>
    <dgm:pt modelId="{ACF03E7E-3E40-0C4A-A04E-13873F840C1D}" type="parTrans" cxnId="{D0D5552F-97C6-D04A-9E12-055117A5A7FF}">
      <dgm:prSet/>
      <dgm:spPr/>
      <dgm:t>
        <a:bodyPr/>
        <a:lstStyle/>
        <a:p>
          <a:endParaRPr lang="da-DK"/>
        </a:p>
      </dgm:t>
    </dgm:pt>
    <dgm:pt modelId="{A4336D05-032B-4B4C-BFD6-16B8063E1653}" type="sibTrans" cxnId="{D0D5552F-97C6-D04A-9E12-055117A5A7FF}">
      <dgm:prSet/>
      <dgm:spPr/>
      <dgm:t>
        <a:bodyPr/>
        <a:lstStyle/>
        <a:p>
          <a:endParaRPr lang="da-DK"/>
        </a:p>
      </dgm:t>
    </dgm:pt>
    <dgm:pt modelId="{EBEC9370-951C-134D-A43F-D2C5203228D5}">
      <dgm:prSet/>
      <dgm:spPr>
        <a:solidFill>
          <a:schemeClr val="accent2"/>
        </a:solidFill>
      </dgm:spPr>
      <dgm:t>
        <a:bodyPr/>
        <a:lstStyle/>
        <a:p>
          <a:r>
            <a:rPr lang="da-DK" dirty="0"/>
            <a:t>(…)</a:t>
          </a:r>
        </a:p>
      </dgm:t>
    </dgm:pt>
    <dgm:pt modelId="{221C0743-6937-8B4A-B04B-0FB1535BED93}" type="parTrans" cxnId="{2B55A5B2-A436-F14E-B973-B6FD6A360A0F}">
      <dgm:prSet/>
      <dgm:spPr/>
      <dgm:t>
        <a:bodyPr/>
        <a:lstStyle/>
        <a:p>
          <a:endParaRPr lang="da-DK"/>
        </a:p>
      </dgm:t>
    </dgm:pt>
    <dgm:pt modelId="{DF73BC5A-12F8-2340-81FC-48786ECD03F2}" type="sibTrans" cxnId="{2B55A5B2-A436-F14E-B973-B6FD6A360A0F}">
      <dgm:prSet/>
      <dgm:spPr/>
      <dgm:t>
        <a:bodyPr/>
        <a:lstStyle/>
        <a:p>
          <a:endParaRPr lang="da-DK"/>
        </a:p>
      </dgm:t>
    </dgm:pt>
    <dgm:pt modelId="{744B4735-F6CF-9D48-BE9B-0E5F95DFFE7E}">
      <dgm:prSet/>
      <dgm:spPr>
        <a:solidFill>
          <a:schemeClr val="accent4"/>
        </a:solidFill>
      </dgm:spPr>
      <dgm:t>
        <a:bodyPr/>
        <a:lstStyle/>
        <a:p>
          <a:r>
            <a:rPr lang="da-DK" dirty="0" err="1"/>
            <a:t>Perc</a:t>
          </a:r>
          <a:r>
            <a:rPr lang="da-DK" dirty="0"/>
            <a:t>.</a:t>
          </a:r>
        </a:p>
      </dgm:t>
    </dgm:pt>
    <dgm:pt modelId="{8CB5A41A-4E5F-294F-957D-D8D397D27A63}" type="parTrans" cxnId="{99E70C29-B127-9548-B49D-226CB8AC44EC}">
      <dgm:prSet/>
      <dgm:spPr/>
      <dgm:t>
        <a:bodyPr/>
        <a:lstStyle/>
        <a:p>
          <a:endParaRPr lang="da-DK"/>
        </a:p>
      </dgm:t>
    </dgm:pt>
    <dgm:pt modelId="{2F8B365B-00D4-A54F-A85A-4CDE884C3576}" type="sibTrans" cxnId="{99E70C29-B127-9548-B49D-226CB8AC44EC}">
      <dgm:prSet/>
      <dgm:spPr/>
      <dgm:t>
        <a:bodyPr/>
        <a:lstStyle/>
        <a:p>
          <a:endParaRPr lang="da-DK"/>
        </a:p>
      </dgm:t>
    </dgm:pt>
    <dgm:pt modelId="{6E668C27-93D0-1040-8130-A8E1E557A8AF}">
      <dgm:prSet/>
      <dgm:spPr>
        <a:solidFill>
          <a:schemeClr val="accent2"/>
        </a:solidFill>
      </dgm:spPr>
      <dgm:t>
        <a:bodyPr/>
        <a:lstStyle/>
        <a:p>
          <a:r>
            <a:rPr lang="da-DK" dirty="0"/>
            <a:t>Overhead</a:t>
          </a:r>
        </a:p>
      </dgm:t>
    </dgm:pt>
    <dgm:pt modelId="{08594956-B439-BF4B-BB5D-BDD77663EC63}" type="parTrans" cxnId="{DD44AD0F-BC4C-BD40-B2A8-E92EC739170A}">
      <dgm:prSet/>
      <dgm:spPr/>
      <dgm:t>
        <a:bodyPr/>
        <a:lstStyle/>
        <a:p>
          <a:endParaRPr lang="da-DK"/>
        </a:p>
      </dgm:t>
    </dgm:pt>
    <dgm:pt modelId="{976F7BDC-20F1-F942-B392-86413DD0F2DB}" type="sibTrans" cxnId="{DD44AD0F-BC4C-BD40-B2A8-E92EC739170A}">
      <dgm:prSet/>
      <dgm:spPr/>
      <dgm:t>
        <a:bodyPr/>
        <a:lstStyle/>
        <a:p>
          <a:endParaRPr lang="da-DK"/>
        </a:p>
      </dgm:t>
    </dgm:pt>
    <dgm:pt modelId="{ACE6145E-615A-1248-82E3-88792AC0986D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da-DK" dirty="0" err="1"/>
            <a:t>Lead</a:t>
          </a:r>
          <a:r>
            <a:rPr lang="da-DK" dirty="0"/>
            <a:t> </a:t>
          </a:r>
          <a:r>
            <a:rPr lang="da-DK" dirty="0" err="1"/>
            <a:t>Vocal</a:t>
          </a:r>
          <a:endParaRPr lang="da-DK" dirty="0"/>
        </a:p>
      </dgm:t>
    </dgm:pt>
    <dgm:pt modelId="{13683117-FBA6-2249-BB19-038B66D08D86}" type="parTrans" cxnId="{68DAFCC4-CF01-B14B-9DA7-4527B874E0CF}">
      <dgm:prSet/>
      <dgm:spPr/>
      <dgm:t>
        <a:bodyPr/>
        <a:lstStyle/>
        <a:p>
          <a:endParaRPr lang="da-DK"/>
        </a:p>
      </dgm:t>
    </dgm:pt>
    <dgm:pt modelId="{AD732465-0D8D-2644-9879-6AC9B818C531}" type="sibTrans" cxnId="{68DAFCC4-CF01-B14B-9DA7-4527B874E0CF}">
      <dgm:prSet/>
      <dgm:spPr/>
      <dgm:t>
        <a:bodyPr/>
        <a:lstStyle/>
        <a:p>
          <a:endParaRPr lang="da-DK"/>
        </a:p>
      </dgm:t>
    </dgm:pt>
    <dgm:pt modelId="{98782337-A338-8C4B-9821-F00D1D433E3E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da-DK" dirty="0"/>
            <a:t>Ad. </a:t>
          </a:r>
          <a:r>
            <a:rPr lang="da-DK" dirty="0" err="1"/>
            <a:t>lib</a:t>
          </a:r>
          <a:endParaRPr lang="da-DK" dirty="0"/>
        </a:p>
      </dgm:t>
    </dgm:pt>
    <dgm:pt modelId="{034299A6-7D0E-F74B-8221-E1823E5EEE63}" type="parTrans" cxnId="{F30F89E4-31BA-8445-BF71-7AD6E9FC0B09}">
      <dgm:prSet/>
      <dgm:spPr/>
      <dgm:t>
        <a:bodyPr/>
        <a:lstStyle/>
        <a:p>
          <a:endParaRPr lang="da-DK"/>
        </a:p>
      </dgm:t>
    </dgm:pt>
    <dgm:pt modelId="{0E267995-6F66-C545-B7C4-EC5D122F09E6}" type="sibTrans" cxnId="{F30F89E4-31BA-8445-BF71-7AD6E9FC0B09}">
      <dgm:prSet/>
      <dgm:spPr/>
      <dgm:t>
        <a:bodyPr/>
        <a:lstStyle/>
        <a:p>
          <a:endParaRPr lang="da-DK"/>
        </a:p>
      </dgm:t>
    </dgm:pt>
    <dgm:pt modelId="{08C3E176-AA5A-D84C-9944-4574B44C1FF2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da-DK" dirty="0"/>
            <a:t>EFX</a:t>
          </a:r>
        </a:p>
      </dgm:t>
    </dgm:pt>
    <dgm:pt modelId="{38B08836-A3D8-B840-8CAC-E49863B13BC1}" type="parTrans" cxnId="{8487F385-0365-824D-8310-9B10090CB451}">
      <dgm:prSet/>
      <dgm:spPr/>
      <dgm:t>
        <a:bodyPr/>
        <a:lstStyle/>
        <a:p>
          <a:endParaRPr lang="da-DK"/>
        </a:p>
      </dgm:t>
    </dgm:pt>
    <dgm:pt modelId="{0BBDD907-FC02-0749-8759-9A7A367B3DF9}" type="sibTrans" cxnId="{8487F385-0365-824D-8310-9B10090CB451}">
      <dgm:prSet/>
      <dgm:spPr/>
      <dgm:t>
        <a:bodyPr/>
        <a:lstStyle/>
        <a:p>
          <a:endParaRPr lang="da-DK"/>
        </a:p>
      </dgm:t>
    </dgm:pt>
    <dgm:pt modelId="{4C36A29B-A450-6D4B-B2B1-E50096580992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da-DK" dirty="0" err="1"/>
            <a:t>Delay</a:t>
          </a:r>
          <a:endParaRPr lang="da-DK" dirty="0"/>
        </a:p>
      </dgm:t>
    </dgm:pt>
    <dgm:pt modelId="{B250B5C0-DAB5-414C-AF81-9AAD7DC6F631}" type="parTrans" cxnId="{0A8560CE-7B51-7040-B0D9-0F4D6FCF51B4}">
      <dgm:prSet/>
      <dgm:spPr/>
      <dgm:t>
        <a:bodyPr/>
        <a:lstStyle/>
        <a:p>
          <a:endParaRPr lang="da-DK"/>
        </a:p>
      </dgm:t>
    </dgm:pt>
    <dgm:pt modelId="{16642B74-F6A2-F54D-8B6E-BDC04BE8264C}" type="sibTrans" cxnId="{0A8560CE-7B51-7040-B0D9-0F4D6FCF51B4}">
      <dgm:prSet/>
      <dgm:spPr/>
      <dgm:t>
        <a:bodyPr/>
        <a:lstStyle/>
        <a:p>
          <a:endParaRPr lang="da-DK"/>
        </a:p>
      </dgm:t>
    </dgm:pt>
    <dgm:pt modelId="{A6690FD9-9303-0B47-825F-C7180AAB0163}" type="pres">
      <dgm:prSet presAssocID="{F03209AF-3A55-2C43-9B10-765DD633518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4B9F4D7-6A3E-7146-80F2-C9A0E68716D8}" type="pres">
      <dgm:prSet presAssocID="{3B7AB010-EB1B-6049-90AE-B248F7809B18}" presName="root1" presStyleCnt="0"/>
      <dgm:spPr/>
    </dgm:pt>
    <dgm:pt modelId="{E7D059C1-C535-304D-8B02-361BEE9BF924}" type="pres">
      <dgm:prSet presAssocID="{3B7AB010-EB1B-6049-90AE-B248F7809B18}" presName="LevelOneTextNode" presStyleLbl="node0" presStyleIdx="0" presStyleCnt="2" custLinFactX="-100000" custLinFactNeighborX="-134606" custLinFactNeighborY="-10256">
        <dgm:presLayoutVars>
          <dgm:chPref val="3"/>
        </dgm:presLayoutVars>
      </dgm:prSet>
      <dgm:spPr/>
    </dgm:pt>
    <dgm:pt modelId="{869E9FFB-08F5-0244-BF00-0BB68F13460E}" type="pres">
      <dgm:prSet presAssocID="{3B7AB010-EB1B-6049-90AE-B248F7809B18}" presName="level2hierChild" presStyleCnt="0"/>
      <dgm:spPr/>
    </dgm:pt>
    <dgm:pt modelId="{62F36A48-9B6D-B544-8BDA-E03E47D1DEBE}" type="pres">
      <dgm:prSet presAssocID="{4ABC86D1-018A-304E-A66C-51D1313AD271}" presName="conn2-1" presStyleLbl="parChTrans1D2" presStyleIdx="0" presStyleCnt="8"/>
      <dgm:spPr/>
    </dgm:pt>
    <dgm:pt modelId="{3FB66416-B3F0-A042-B23F-13B40515D1FA}" type="pres">
      <dgm:prSet presAssocID="{4ABC86D1-018A-304E-A66C-51D1313AD271}" presName="connTx" presStyleLbl="parChTrans1D2" presStyleIdx="0" presStyleCnt="8"/>
      <dgm:spPr/>
    </dgm:pt>
    <dgm:pt modelId="{5D72CC45-B81A-D34B-AF11-1B75D9710D4C}" type="pres">
      <dgm:prSet presAssocID="{442A3769-4446-C848-B35A-9502625F84EA}" presName="root2" presStyleCnt="0"/>
      <dgm:spPr/>
    </dgm:pt>
    <dgm:pt modelId="{64C1B6C0-DF05-264C-9C4B-2664FAF790B3}" type="pres">
      <dgm:prSet presAssocID="{442A3769-4446-C848-B35A-9502625F84EA}" presName="LevelTwoTextNode" presStyleLbl="node2" presStyleIdx="0" presStyleCnt="8">
        <dgm:presLayoutVars>
          <dgm:chPref val="3"/>
        </dgm:presLayoutVars>
      </dgm:prSet>
      <dgm:spPr/>
    </dgm:pt>
    <dgm:pt modelId="{DCB67D11-4A06-5343-8956-43BE74D1B066}" type="pres">
      <dgm:prSet presAssocID="{442A3769-4446-C848-B35A-9502625F84EA}" presName="level3hierChild" presStyleCnt="0"/>
      <dgm:spPr/>
    </dgm:pt>
    <dgm:pt modelId="{9DB77323-B169-8C46-BF75-1660FE4D9E26}" type="pres">
      <dgm:prSet presAssocID="{AA3A568C-BA9A-AF45-9C00-502B50DEBFB6}" presName="conn2-1" presStyleLbl="parChTrans1D3" presStyleIdx="0" presStyleCnt="12"/>
      <dgm:spPr/>
    </dgm:pt>
    <dgm:pt modelId="{23BC6182-BCBA-0440-A779-F5C82AD40D7B}" type="pres">
      <dgm:prSet presAssocID="{AA3A568C-BA9A-AF45-9C00-502B50DEBFB6}" presName="connTx" presStyleLbl="parChTrans1D3" presStyleIdx="0" presStyleCnt="12"/>
      <dgm:spPr/>
    </dgm:pt>
    <dgm:pt modelId="{A722EB6F-B23C-BC46-90E1-EC33AD9804DA}" type="pres">
      <dgm:prSet presAssocID="{A451FD67-97CF-A94A-94CA-6CE525B74417}" presName="root2" presStyleCnt="0"/>
      <dgm:spPr/>
    </dgm:pt>
    <dgm:pt modelId="{9C729263-506E-154E-823B-03E4973CA3F1}" type="pres">
      <dgm:prSet presAssocID="{A451FD67-97CF-A94A-94CA-6CE525B74417}" presName="LevelTwoTextNode" presStyleLbl="node3" presStyleIdx="0" presStyleCnt="12" custLinFactX="67942" custLinFactNeighborX="100000" custLinFactNeighborY="2564">
        <dgm:presLayoutVars>
          <dgm:chPref val="3"/>
        </dgm:presLayoutVars>
      </dgm:prSet>
      <dgm:spPr/>
    </dgm:pt>
    <dgm:pt modelId="{58FBAEB9-66F3-3941-BBC1-3C50BAC48EB6}" type="pres">
      <dgm:prSet presAssocID="{A451FD67-97CF-A94A-94CA-6CE525B74417}" presName="level3hierChild" presStyleCnt="0"/>
      <dgm:spPr/>
    </dgm:pt>
    <dgm:pt modelId="{F44FDE31-130F-AC4A-A328-D806CDFDA516}" type="pres">
      <dgm:prSet presAssocID="{AF46F03B-1613-3945-9A23-1904CD892649}" presName="conn2-1" presStyleLbl="parChTrans1D4" presStyleIdx="0" presStyleCnt="4"/>
      <dgm:spPr/>
    </dgm:pt>
    <dgm:pt modelId="{570DE714-4E2C-D64A-9F71-8C8CC578F2FD}" type="pres">
      <dgm:prSet presAssocID="{AF46F03B-1613-3945-9A23-1904CD892649}" presName="connTx" presStyleLbl="parChTrans1D4" presStyleIdx="0" presStyleCnt="4"/>
      <dgm:spPr/>
    </dgm:pt>
    <dgm:pt modelId="{5C721CBC-9726-4F45-A5E5-9DA5FCCDA754}" type="pres">
      <dgm:prSet presAssocID="{B2FBDC6B-EDF8-564F-9C41-AAF3764F5A8E}" presName="root2" presStyleCnt="0"/>
      <dgm:spPr/>
    </dgm:pt>
    <dgm:pt modelId="{2414D107-B8B9-764A-AD2B-866E47EC98C2}" type="pres">
      <dgm:prSet presAssocID="{B2FBDC6B-EDF8-564F-9C41-AAF3764F5A8E}" presName="LevelTwoTextNode" presStyleLbl="node4" presStyleIdx="0" presStyleCnt="4" custLinFactX="100000" custLinFactNeighborX="144863" custLinFactNeighborY="-167">
        <dgm:presLayoutVars>
          <dgm:chPref val="3"/>
        </dgm:presLayoutVars>
      </dgm:prSet>
      <dgm:spPr/>
    </dgm:pt>
    <dgm:pt modelId="{962C2C18-0678-C048-B7D1-5393FD20C1D2}" type="pres">
      <dgm:prSet presAssocID="{B2FBDC6B-EDF8-564F-9C41-AAF3764F5A8E}" presName="level3hierChild" presStyleCnt="0"/>
      <dgm:spPr/>
    </dgm:pt>
    <dgm:pt modelId="{77E8AF03-9545-9840-B350-A763358DB32F}" type="pres">
      <dgm:prSet presAssocID="{14F62C42-0135-B943-AF7A-7EBEE744721B}" presName="conn2-1" presStyleLbl="parChTrans1D4" presStyleIdx="1" presStyleCnt="4"/>
      <dgm:spPr/>
    </dgm:pt>
    <dgm:pt modelId="{853DF1B4-A58B-164A-98DE-D27735A393BB}" type="pres">
      <dgm:prSet presAssocID="{14F62C42-0135-B943-AF7A-7EBEE744721B}" presName="connTx" presStyleLbl="parChTrans1D4" presStyleIdx="1" presStyleCnt="4"/>
      <dgm:spPr/>
    </dgm:pt>
    <dgm:pt modelId="{2A8772DA-C123-5746-8816-45E17690115D}" type="pres">
      <dgm:prSet presAssocID="{FFD8CB40-DFB7-DD49-9108-F7AE0721C3E4}" presName="root2" presStyleCnt="0"/>
      <dgm:spPr/>
    </dgm:pt>
    <dgm:pt modelId="{758183E5-0F7B-B64E-91E0-52BC7D967F17}" type="pres">
      <dgm:prSet presAssocID="{FFD8CB40-DFB7-DD49-9108-F7AE0721C3E4}" presName="LevelTwoTextNode" presStyleLbl="node4" presStyleIdx="1" presStyleCnt="4" custLinFactX="100000" custLinFactNeighborX="144863" custLinFactNeighborY="-167">
        <dgm:presLayoutVars>
          <dgm:chPref val="3"/>
        </dgm:presLayoutVars>
      </dgm:prSet>
      <dgm:spPr/>
    </dgm:pt>
    <dgm:pt modelId="{44E60E8E-6A9D-224B-8575-862DBB591CE5}" type="pres">
      <dgm:prSet presAssocID="{FFD8CB40-DFB7-DD49-9108-F7AE0721C3E4}" presName="level3hierChild" presStyleCnt="0"/>
      <dgm:spPr/>
    </dgm:pt>
    <dgm:pt modelId="{FB7A9FBF-4D8E-1A4F-B6CF-9B8BD5ECC764}" type="pres">
      <dgm:prSet presAssocID="{91BD6E12-65B6-7244-877A-3CFCBDEBC499}" presName="conn2-1" presStyleLbl="parChTrans1D3" presStyleIdx="1" presStyleCnt="12"/>
      <dgm:spPr/>
    </dgm:pt>
    <dgm:pt modelId="{5E55CF7C-0682-F243-8514-398FC2083337}" type="pres">
      <dgm:prSet presAssocID="{91BD6E12-65B6-7244-877A-3CFCBDEBC499}" presName="connTx" presStyleLbl="parChTrans1D3" presStyleIdx="1" presStyleCnt="12"/>
      <dgm:spPr/>
    </dgm:pt>
    <dgm:pt modelId="{79380A3A-5FE5-4248-86B7-8BBCE50DE5EB}" type="pres">
      <dgm:prSet presAssocID="{CFF09DCA-94EC-9C43-82B5-1FBEFC53A6B9}" presName="root2" presStyleCnt="0"/>
      <dgm:spPr/>
    </dgm:pt>
    <dgm:pt modelId="{537C89D3-B899-E048-B146-69F04A53FB71}" type="pres">
      <dgm:prSet presAssocID="{CFF09DCA-94EC-9C43-82B5-1FBEFC53A6B9}" presName="LevelTwoTextNode" presStyleLbl="node3" presStyleIdx="1" presStyleCnt="12" custLinFactX="67942" custLinFactNeighborX="100000" custLinFactNeighborY="2564">
        <dgm:presLayoutVars>
          <dgm:chPref val="3"/>
        </dgm:presLayoutVars>
      </dgm:prSet>
      <dgm:spPr/>
    </dgm:pt>
    <dgm:pt modelId="{971802A6-A615-E24B-A196-E6EBC78CADDB}" type="pres">
      <dgm:prSet presAssocID="{CFF09DCA-94EC-9C43-82B5-1FBEFC53A6B9}" presName="level3hierChild" presStyleCnt="0"/>
      <dgm:spPr/>
    </dgm:pt>
    <dgm:pt modelId="{AF28F260-85AA-D147-812A-85344F217643}" type="pres">
      <dgm:prSet presAssocID="{7DC518CD-57E8-2A4A-ABEB-30F83A1C17FB}" presName="conn2-1" presStyleLbl="parChTrans1D4" presStyleIdx="2" presStyleCnt="4"/>
      <dgm:spPr/>
    </dgm:pt>
    <dgm:pt modelId="{4488D9FB-7712-F041-AAFB-23A68C9A8353}" type="pres">
      <dgm:prSet presAssocID="{7DC518CD-57E8-2A4A-ABEB-30F83A1C17FB}" presName="connTx" presStyleLbl="parChTrans1D4" presStyleIdx="2" presStyleCnt="4"/>
      <dgm:spPr/>
    </dgm:pt>
    <dgm:pt modelId="{C4D61810-F628-5E47-B688-00541D43AB01}" type="pres">
      <dgm:prSet presAssocID="{5B5AAD42-BF60-3146-9A07-E92D9F003249}" presName="root2" presStyleCnt="0"/>
      <dgm:spPr/>
    </dgm:pt>
    <dgm:pt modelId="{47F59329-CA92-7242-B874-7340447E575E}" type="pres">
      <dgm:prSet presAssocID="{5B5AAD42-BF60-3146-9A07-E92D9F003249}" presName="LevelTwoTextNode" presStyleLbl="node4" presStyleIdx="2" presStyleCnt="4" custLinFactX="100000" custLinFactNeighborX="144863" custLinFactNeighborY="-167">
        <dgm:presLayoutVars>
          <dgm:chPref val="3"/>
        </dgm:presLayoutVars>
      </dgm:prSet>
      <dgm:spPr/>
    </dgm:pt>
    <dgm:pt modelId="{59C46F21-DA76-7D4F-A62B-CCE0BDB69CAB}" type="pres">
      <dgm:prSet presAssocID="{5B5AAD42-BF60-3146-9A07-E92D9F003249}" presName="level3hierChild" presStyleCnt="0"/>
      <dgm:spPr/>
    </dgm:pt>
    <dgm:pt modelId="{BC5E686E-0907-F944-8BDB-D2EF6FE53CD4}" type="pres">
      <dgm:prSet presAssocID="{C24EDEEA-2304-7146-AEDB-84782B493A7D}" presName="conn2-1" presStyleLbl="parChTrans1D4" presStyleIdx="3" presStyleCnt="4"/>
      <dgm:spPr/>
    </dgm:pt>
    <dgm:pt modelId="{00A92DD4-FE35-FB4B-9A69-493271AC0D5A}" type="pres">
      <dgm:prSet presAssocID="{C24EDEEA-2304-7146-AEDB-84782B493A7D}" presName="connTx" presStyleLbl="parChTrans1D4" presStyleIdx="3" presStyleCnt="4"/>
      <dgm:spPr/>
    </dgm:pt>
    <dgm:pt modelId="{F3B60C53-3FFF-B142-AD3B-335AF03EB8BD}" type="pres">
      <dgm:prSet presAssocID="{76661821-0104-1743-B48F-ABDD9C3B9CBB}" presName="root2" presStyleCnt="0"/>
      <dgm:spPr/>
    </dgm:pt>
    <dgm:pt modelId="{1571E15D-ED94-084D-9464-F2626DC30437}" type="pres">
      <dgm:prSet presAssocID="{76661821-0104-1743-B48F-ABDD9C3B9CBB}" presName="LevelTwoTextNode" presStyleLbl="node4" presStyleIdx="3" presStyleCnt="4" custLinFactX="100000" custLinFactNeighborX="144863" custLinFactNeighborY="-167">
        <dgm:presLayoutVars>
          <dgm:chPref val="3"/>
        </dgm:presLayoutVars>
      </dgm:prSet>
      <dgm:spPr/>
    </dgm:pt>
    <dgm:pt modelId="{FB13545B-807C-F24F-9DFF-9AF598A26711}" type="pres">
      <dgm:prSet presAssocID="{76661821-0104-1743-B48F-ABDD9C3B9CBB}" presName="level3hierChild" presStyleCnt="0"/>
      <dgm:spPr/>
    </dgm:pt>
    <dgm:pt modelId="{CDCA0265-5CAF-6044-ABCD-792EE27702BC}" type="pres">
      <dgm:prSet presAssocID="{B911D089-A10F-FF4B-B85E-B41C23040600}" presName="conn2-1" presStyleLbl="parChTrans1D3" presStyleIdx="2" presStyleCnt="12"/>
      <dgm:spPr/>
    </dgm:pt>
    <dgm:pt modelId="{A69AA4C0-12AD-2E44-A280-AF000460987C}" type="pres">
      <dgm:prSet presAssocID="{B911D089-A10F-FF4B-B85E-B41C23040600}" presName="connTx" presStyleLbl="parChTrans1D3" presStyleIdx="2" presStyleCnt="12"/>
      <dgm:spPr/>
    </dgm:pt>
    <dgm:pt modelId="{BE8F9530-B415-844B-A6A9-7204FD315C53}" type="pres">
      <dgm:prSet presAssocID="{8216456F-95F2-1E46-8D28-7A5AF1D16132}" presName="root2" presStyleCnt="0"/>
      <dgm:spPr/>
    </dgm:pt>
    <dgm:pt modelId="{3291F624-825E-054C-9E05-6A344715CF28}" type="pres">
      <dgm:prSet presAssocID="{8216456F-95F2-1E46-8D28-7A5AF1D16132}" presName="LevelTwoTextNode" presStyleLbl="node3" presStyleIdx="2" presStyleCnt="12" custLinFactX="67942" custLinFactNeighborX="100000" custLinFactNeighborY="2564">
        <dgm:presLayoutVars>
          <dgm:chPref val="3"/>
        </dgm:presLayoutVars>
      </dgm:prSet>
      <dgm:spPr/>
    </dgm:pt>
    <dgm:pt modelId="{E8DA342C-059E-7842-AD92-BA41A9BE4B86}" type="pres">
      <dgm:prSet presAssocID="{8216456F-95F2-1E46-8D28-7A5AF1D16132}" presName="level3hierChild" presStyleCnt="0"/>
      <dgm:spPr/>
    </dgm:pt>
    <dgm:pt modelId="{6BCEC83C-CEBE-9E42-8BB9-8D97C2DB122E}" type="pres">
      <dgm:prSet presAssocID="{2CD03C4E-7971-5648-BF9A-C44683F28DAE}" presName="conn2-1" presStyleLbl="parChTrans1D3" presStyleIdx="3" presStyleCnt="12"/>
      <dgm:spPr/>
    </dgm:pt>
    <dgm:pt modelId="{72869B83-7392-E642-826C-D0DF156547D4}" type="pres">
      <dgm:prSet presAssocID="{2CD03C4E-7971-5648-BF9A-C44683F28DAE}" presName="connTx" presStyleLbl="parChTrans1D3" presStyleIdx="3" presStyleCnt="12"/>
      <dgm:spPr/>
    </dgm:pt>
    <dgm:pt modelId="{E810B069-A347-0248-8FF6-2D49613A517F}" type="pres">
      <dgm:prSet presAssocID="{A96E864B-5047-5245-A781-5751006CCA16}" presName="root2" presStyleCnt="0"/>
      <dgm:spPr/>
    </dgm:pt>
    <dgm:pt modelId="{49532D76-0BF9-A040-A384-DBD669ED1AEC}" type="pres">
      <dgm:prSet presAssocID="{A96E864B-5047-5245-A781-5751006CCA16}" presName="LevelTwoTextNode" presStyleLbl="node3" presStyleIdx="3" presStyleCnt="12" custLinFactX="67942" custLinFactNeighborX="100000" custLinFactNeighborY="2564">
        <dgm:presLayoutVars>
          <dgm:chPref val="3"/>
        </dgm:presLayoutVars>
      </dgm:prSet>
      <dgm:spPr/>
    </dgm:pt>
    <dgm:pt modelId="{0B1CD1DF-8254-DB41-A2E0-E1EE42155B16}" type="pres">
      <dgm:prSet presAssocID="{A96E864B-5047-5245-A781-5751006CCA16}" presName="level3hierChild" presStyleCnt="0"/>
      <dgm:spPr/>
    </dgm:pt>
    <dgm:pt modelId="{BE387CA1-4F05-1D43-9D21-5FFC3B45AFCA}" type="pres">
      <dgm:prSet presAssocID="{08594956-B439-BF4B-BB5D-BDD77663EC63}" presName="conn2-1" presStyleLbl="parChTrans1D3" presStyleIdx="4" presStyleCnt="12"/>
      <dgm:spPr/>
    </dgm:pt>
    <dgm:pt modelId="{DD95AE00-2961-9D47-9D79-8B6BCD1D5A7A}" type="pres">
      <dgm:prSet presAssocID="{08594956-B439-BF4B-BB5D-BDD77663EC63}" presName="connTx" presStyleLbl="parChTrans1D3" presStyleIdx="4" presStyleCnt="12"/>
      <dgm:spPr/>
    </dgm:pt>
    <dgm:pt modelId="{D49AD9CC-A8D4-574C-8A53-AC472AE94327}" type="pres">
      <dgm:prSet presAssocID="{6E668C27-93D0-1040-8130-A8E1E557A8AF}" presName="root2" presStyleCnt="0"/>
      <dgm:spPr/>
    </dgm:pt>
    <dgm:pt modelId="{0C7755A6-7E08-F64E-854E-E9CC6C605797}" type="pres">
      <dgm:prSet presAssocID="{6E668C27-93D0-1040-8130-A8E1E557A8AF}" presName="LevelTwoTextNode" presStyleLbl="node3" presStyleIdx="4" presStyleCnt="12" custLinFactX="68306" custLinFactNeighborX="100000" custLinFactNeighborY="1936">
        <dgm:presLayoutVars>
          <dgm:chPref val="3"/>
        </dgm:presLayoutVars>
      </dgm:prSet>
      <dgm:spPr/>
    </dgm:pt>
    <dgm:pt modelId="{AF5FD8BB-0566-3649-B9F7-545B3AD5A5E1}" type="pres">
      <dgm:prSet presAssocID="{6E668C27-93D0-1040-8130-A8E1E557A8AF}" presName="level3hierChild" presStyleCnt="0"/>
      <dgm:spPr/>
    </dgm:pt>
    <dgm:pt modelId="{F7F23BCB-F7B5-AF42-A603-CA12B1008F09}" type="pres">
      <dgm:prSet presAssocID="{221C0743-6937-8B4A-B04B-0FB1535BED93}" presName="conn2-1" presStyleLbl="parChTrans1D3" presStyleIdx="5" presStyleCnt="12"/>
      <dgm:spPr/>
    </dgm:pt>
    <dgm:pt modelId="{F8919323-F6A9-834D-9136-546DB610B8FD}" type="pres">
      <dgm:prSet presAssocID="{221C0743-6937-8B4A-B04B-0FB1535BED93}" presName="connTx" presStyleLbl="parChTrans1D3" presStyleIdx="5" presStyleCnt="12"/>
      <dgm:spPr/>
    </dgm:pt>
    <dgm:pt modelId="{FD4EB06E-A506-544A-978D-E094289325C5}" type="pres">
      <dgm:prSet presAssocID="{EBEC9370-951C-134D-A43F-D2C5203228D5}" presName="root2" presStyleCnt="0"/>
      <dgm:spPr/>
    </dgm:pt>
    <dgm:pt modelId="{38ECA10C-5C48-5D45-879D-DC3AEC341AF2}" type="pres">
      <dgm:prSet presAssocID="{EBEC9370-951C-134D-A43F-D2C5203228D5}" presName="LevelTwoTextNode" presStyleLbl="node3" presStyleIdx="5" presStyleCnt="12" custLinFactX="67942" custLinFactNeighborX="100000" custLinFactNeighborY="2564">
        <dgm:presLayoutVars>
          <dgm:chPref val="3"/>
        </dgm:presLayoutVars>
      </dgm:prSet>
      <dgm:spPr/>
    </dgm:pt>
    <dgm:pt modelId="{53650BDC-504E-9F4D-8493-CA6F6A4940C5}" type="pres">
      <dgm:prSet presAssocID="{EBEC9370-951C-134D-A43F-D2C5203228D5}" presName="level3hierChild" presStyleCnt="0"/>
      <dgm:spPr/>
    </dgm:pt>
    <dgm:pt modelId="{B96A8C1D-1219-C140-9066-BCC505B7B8BB}" type="pres">
      <dgm:prSet presAssocID="{8CB5A41A-4E5F-294F-957D-D8D397D27A63}" presName="conn2-1" presStyleLbl="parChTrans1D2" presStyleIdx="1" presStyleCnt="8"/>
      <dgm:spPr/>
    </dgm:pt>
    <dgm:pt modelId="{D67EC35B-B3BE-544B-B1E8-95D6347E67F2}" type="pres">
      <dgm:prSet presAssocID="{8CB5A41A-4E5F-294F-957D-D8D397D27A63}" presName="connTx" presStyleLbl="parChTrans1D2" presStyleIdx="1" presStyleCnt="8"/>
      <dgm:spPr/>
    </dgm:pt>
    <dgm:pt modelId="{693F3266-E241-8B47-8C11-D6A35C04DD75}" type="pres">
      <dgm:prSet presAssocID="{744B4735-F6CF-9D48-BE9B-0E5F95DFFE7E}" presName="root2" presStyleCnt="0"/>
      <dgm:spPr/>
    </dgm:pt>
    <dgm:pt modelId="{891A7FBA-80D2-754F-AF5E-6B6A95993CE2}" type="pres">
      <dgm:prSet presAssocID="{744B4735-F6CF-9D48-BE9B-0E5F95DFFE7E}" presName="LevelTwoTextNode" presStyleLbl="node2" presStyleIdx="1" presStyleCnt="8">
        <dgm:presLayoutVars>
          <dgm:chPref val="3"/>
        </dgm:presLayoutVars>
      </dgm:prSet>
      <dgm:spPr/>
    </dgm:pt>
    <dgm:pt modelId="{25CD0513-D8FE-9148-BAF1-74A81FD31039}" type="pres">
      <dgm:prSet presAssocID="{744B4735-F6CF-9D48-BE9B-0E5F95DFFE7E}" presName="level3hierChild" presStyleCnt="0"/>
      <dgm:spPr/>
    </dgm:pt>
    <dgm:pt modelId="{90B8C9E1-5DE4-774D-8B2C-53A873BAE396}" type="pres">
      <dgm:prSet presAssocID="{ACF03E7E-3E40-0C4A-A04E-13873F840C1D}" presName="conn2-1" presStyleLbl="parChTrans1D2" presStyleIdx="2" presStyleCnt="8"/>
      <dgm:spPr/>
    </dgm:pt>
    <dgm:pt modelId="{86F60A01-78B0-CE43-9DFC-AE3171764122}" type="pres">
      <dgm:prSet presAssocID="{ACF03E7E-3E40-0C4A-A04E-13873F840C1D}" presName="connTx" presStyleLbl="parChTrans1D2" presStyleIdx="2" presStyleCnt="8"/>
      <dgm:spPr/>
    </dgm:pt>
    <dgm:pt modelId="{8AFECDE4-95FB-1942-9AC5-2EAFE77BA53F}" type="pres">
      <dgm:prSet presAssocID="{F3578708-E43E-0747-BA27-E98FB4168B86}" presName="root2" presStyleCnt="0"/>
      <dgm:spPr/>
    </dgm:pt>
    <dgm:pt modelId="{4B02D51A-2482-C847-9388-C8D45D1CE013}" type="pres">
      <dgm:prSet presAssocID="{F3578708-E43E-0747-BA27-E98FB4168B86}" presName="LevelTwoTextNode" presStyleLbl="node2" presStyleIdx="2" presStyleCnt="8">
        <dgm:presLayoutVars>
          <dgm:chPref val="3"/>
        </dgm:presLayoutVars>
      </dgm:prSet>
      <dgm:spPr/>
    </dgm:pt>
    <dgm:pt modelId="{7FE22EFF-B22E-7048-A874-5C63D0DC7508}" type="pres">
      <dgm:prSet presAssocID="{F3578708-E43E-0747-BA27-E98FB4168B86}" presName="level3hierChild" presStyleCnt="0"/>
      <dgm:spPr/>
    </dgm:pt>
    <dgm:pt modelId="{537DB106-E2A5-B941-A242-C784254AD6ED}" type="pres">
      <dgm:prSet presAssocID="{779DD7F1-02B6-5E44-A870-3C79F6878B8F}" presName="conn2-1" presStyleLbl="parChTrans1D2" presStyleIdx="3" presStyleCnt="8"/>
      <dgm:spPr/>
    </dgm:pt>
    <dgm:pt modelId="{B8C9EB03-BB8A-3A48-B7D8-354E5C988D54}" type="pres">
      <dgm:prSet presAssocID="{779DD7F1-02B6-5E44-A870-3C79F6878B8F}" presName="connTx" presStyleLbl="parChTrans1D2" presStyleIdx="3" presStyleCnt="8"/>
      <dgm:spPr/>
    </dgm:pt>
    <dgm:pt modelId="{56C35732-9AF6-D345-8993-2E2312039455}" type="pres">
      <dgm:prSet presAssocID="{5D5410BA-BF1E-E547-9BD0-C9E3E9AE0738}" presName="root2" presStyleCnt="0"/>
      <dgm:spPr/>
    </dgm:pt>
    <dgm:pt modelId="{A90D619E-CC4E-2D4A-BF1B-078857F00F7E}" type="pres">
      <dgm:prSet presAssocID="{5D5410BA-BF1E-E547-9BD0-C9E3E9AE0738}" presName="LevelTwoTextNode" presStyleLbl="node2" presStyleIdx="3" presStyleCnt="8">
        <dgm:presLayoutVars>
          <dgm:chPref val="3"/>
        </dgm:presLayoutVars>
      </dgm:prSet>
      <dgm:spPr/>
    </dgm:pt>
    <dgm:pt modelId="{2A8185B7-0690-D447-930F-46CC80C2777F}" type="pres">
      <dgm:prSet presAssocID="{5D5410BA-BF1E-E547-9BD0-C9E3E9AE0738}" presName="level3hierChild" presStyleCnt="0"/>
      <dgm:spPr/>
    </dgm:pt>
    <dgm:pt modelId="{5965AA20-BFC0-BF48-8998-73DA445207BF}" type="pres">
      <dgm:prSet presAssocID="{5ED4A37F-E778-FC4C-9A9B-CAB520B76A5B}" presName="conn2-1" presStyleLbl="parChTrans1D3" presStyleIdx="6" presStyleCnt="12"/>
      <dgm:spPr/>
    </dgm:pt>
    <dgm:pt modelId="{4673C9F1-17BA-854E-8CA3-DB6E08B0D1A7}" type="pres">
      <dgm:prSet presAssocID="{5ED4A37F-E778-FC4C-9A9B-CAB520B76A5B}" presName="connTx" presStyleLbl="parChTrans1D3" presStyleIdx="6" presStyleCnt="12"/>
      <dgm:spPr/>
    </dgm:pt>
    <dgm:pt modelId="{BB8771C3-FA14-B846-A9A5-3A220C85AF8E}" type="pres">
      <dgm:prSet presAssocID="{25A3B419-1AEC-CA47-99E5-D6AE0BA50B49}" presName="root2" presStyleCnt="0"/>
      <dgm:spPr/>
    </dgm:pt>
    <dgm:pt modelId="{4FD17698-EC5C-454F-A028-9EF3F32E1EE6}" type="pres">
      <dgm:prSet presAssocID="{25A3B419-1AEC-CA47-99E5-D6AE0BA50B49}" presName="LevelTwoTextNode" presStyleLbl="node3" presStyleIdx="6" presStyleCnt="12" custLinFactX="67942" custLinFactNeighborX="100000" custLinFactNeighborY="2564">
        <dgm:presLayoutVars>
          <dgm:chPref val="3"/>
        </dgm:presLayoutVars>
      </dgm:prSet>
      <dgm:spPr/>
    </dgm:pt>
    <dgm:pt modelId="{2B7F5492-DC14-1D41-AF9F-1B0EB756C5A5}" type="pres">
      <dgm:prSet presAssocID="{25A3B419-1AEC-CA47-99E5-D6AE0BA50B49}" presName="level3hierChild" presStyleCnt="0"/>
      <dgm:spPr/>
    </dgm:pt>
    <dgm:pt modelId="{CE7875A4-2728-2D46-A565-09761AC72FE3}" type="pres">
      <dgm:prSet presAssocID="{1E668388-10B2-434D-A240-8CCD374D6D76}" presName="conn2-1" presStyleLbl="parChTrans1D3" presStyleIdx="7" presStyleCnt="12"/>
      <dgm:spPr/>
    </dgm:pt>
    <dgm:pt modelId="{C9AAFE68-7BB5-9A45-ACC6-752E8668C2BE}" type="pres">
      <dgm:prSet presAssocID="{1E668388-10B2-434D-A240-8CCD374D6D76}" presName="connTx" presStyleLbl="parChTrans1D3" presStyleIdx="7" presStyleCnt="12"/>
      <dgm:spPr/>
    </dgm:pt>
    <dgm:pt modelId="{2B4C341D-A17F-FC48-A007-2D50E52E6F0A}" type="pres">
      <dgm:prSet presAssocID="{F0EC74F1-0B99-5D47-A632-E18F644C14BC}" presName="root2" presStyleCnt="0"/>
      <dgm:spPr/>
    </dgm:pt>
    <dgm:pt modelId="{5121C5BE-F33B-1E4B-8925-27845F0139AC}" type="pres">
      <dgm:prSet presAssocID="{F0EC74F1-0B99-5D47-A632-E18F644C14BC}" presName="LevelTwoTextNode" presStyleLbl="node3" presStyleIdx="7" presStyleCnt="12" custLinFactX="67942" custLinFactNeighborX="100000" custLinFactNeighborY="2564">
        <dgm:presLayoutVars>
          <dgm:chPref val="3"/>
        </dgm:presLayoutVars>
      </dgm:prSet>
      <dgm:spPr/>
    </dgm:pt>
    <dgm:pt modelId="{1D4C577B-9591-194D-8AB1-B5430B5873F4}" type="pres">
      <dgm:prSet presAssocID="{F0EC74F1-0B99-5D47-A632-E18F644C14BC}" presName="level3hierChild" presStyleCnt="0"/>
      <dgm:spPr/>
    </dgm:pt>
    <dgm:pt modelId="{2DA5C6D7-48DB-7146-A886-CC6C47084212}" type="pres">
      <dgm:prSet presAssocID="{836E1B7C-3986-A545-B29F-853B073E2A6F}" presName="conn2-1" presStyleLbl="parChTrans1D2" presStyleIdx="4" presStyleCnt="8"/>
      <dgm:spPr/>
    </dgm:pt>
    <dgm:pt modelId="{4C3A844B-1AE5-5E49-A979-057492F0A90E}" type="pres">
      <dgm:prSet presAssocID="{836E1B7C-3986-A545-B29F-853B073E2A6F}" presName="connTx" presStyleLbl="parChTrans1D2" presStyleIdx="4" presStyleCnt="8"/>
      <dgm:spPr/>
    </dgm:pt>
    <dgm:pt modelId="{78F39D1D-7A6B-184E-BCB3-A1BB1C14AB57}" type="pres">
      <dgm:prSet presAssocID="{BE0AEDB1-BBA9-FD44-9237-4CF412C5E21E}" presName="root2" presStyleCnt="0"/>
      <dgm:spPr/>
    </dgm:pt>
    <dgm:pt modelId="{1766701C-6ADB-3C45-9F92-57F7D8FA4A92}" type="pres">
      <dgm:prSet presAssocID="{BE0AEDB1-BBA9-FD44-9237-4CF412C5E21E}" presName="LevelTwoTextNode" presStyleLbl="node2" presStyleIdx="4" presStyleCnt="8">
        <dgm:presLayoutVars>
          <dgm:chPref val="3"/>
        </dgm:presLayoutVars>
      </dgm:prSet>
      <dgm:spPr/>
    </dgm:pt>
    <dgm:pt modelId="{634CA462-2E2C-044E-9360-C58994146544}" type="pres">
      <dgm:prSet presAssocID="{BE0AEDB1-BBA9-FD44-9237-4CF412C5E21E}" presName="level3hierChild" presStyleCnt="0"/>
      <dgm:spPr/>
    </dgm:pt>
    <dgm:pt modelId="{60ACCE25-4AED-6442-BED7-0EC3E33070FD}" type="pres">
      <dgm:prSet presAssocID="{13683117-FBA6-2249-BB19-038B66D08D86}" presName="conn2-1" presStyleLbl="parChTrans1D2" presStyleIdx="5" presStyleCnt="8"/>
      <dgm:spPr/>
    </dgm:pt>
    <dgm:pt modelId="{8E9E089C-B73B-3447-8196-BA08205E35B1}" type="pres">
      <dgm:prSet presAssocID="{13683117-FBA6-2249-BB19-038B66D08D86}" presName="connTx" presStyleLbl="parChTrans1D2" presStyleIdx="5" presStyleCnt="8"/>
      <dgm:spPr/>
    </dgm:pt>
    <dgm:pt modelId="{92B77531-1AFE-4045-9D5A-CB532AA6D4E1}" type="pres">
      <dgm:prSet presAssocID="{ACE6145E-615A-1248-82E3-88792AC0986D}" presName="root2" presStyleCnt="0"/>
      <dgm:spPr/>
    </dgm:pt>
    <dgm:pt modelId="{761A0BA3-DB55-BB40-BDAC-BEE3D018C76E}" type="pres">
      <dgm:prSet presAssocID="{ACE6145E-615A-1248-82E3-88792AC0986D}" presName="LevelTwoTextNode" presStyleLbl="node2" presStyleIdx="5" presStyleCnt="8">
        <dgm:presLayoutVars>
          <dgm:chPref val="3"/>
        </dgm:presLayoutVars>
      </dgm:prSet>
      <dgm:spPr/>
    </dgm:pt>
    <dgm:pt modelId="{B838380C-4ED0-0840-BA8D-91B65D8C07F2}" type="pres">
      <dgm:prSet presAssocID="{ACE6145E-615A-1248-82E3-88792AC0986D}" presName="level3hierChild" presStyleCnt="0"/>
      <dgm:spPr/>
    </dgm:pt>
    <dgm:pt modelId="{27B9F04C-CB6C-2B4A-A998-D1A5C8EB5028}" type="pres">
      <dgm:prSet presAssocID="{5871E8B8-3244-0046-B23E-6AB5FF62B199}" presName="conn2-1" presStyleLbl="parChTrans1D3" presStyleIdx="8" presStyleCnt="12"/>
      <dgm:spPr/>
    </dgm:pt>
    <dgm:pt modelId="{B93855DA-CA14-344B-9DDD-E3928F1B6782}" type="pres">
      <dgm:prSet presAssocID="{5871E8B8-3244-0046-B23E-6AB5FF62B199}" presName="connTx" presStyleLbl="parChTrans1D3" presStyleIdx="8" presStyleCnt="12"/>
      <dgm:spPr/>
    </dgm:pt>
    <dgm:pt modelId="{08D85F8A-B8F7-F54A-B75D-A62B4F927527}" type="pres">
      <dgm:prSet presAssocID="{1BFF342D-CD75-B748-92F5-E55851F3FEC1}" presName="root2" presStyleCnt="0"/>
      <dgm:spPr/>
    </dgm:pt>
    <dgm:pt modelId="{9A5057D3-A8CC-544C-BBE8-CA8CF4B3FDB6}" type="pres">
      <dgm:prSet presAssocID="{1BFF342D-CD75-B748-92F5-E55851F3FEC1}" presName="LevelTwoTextNode" presStyleLbl="node3" presStyleIdx="8" presStyleCnt="12">
        <dgm:presLayoutVars>
          <dgm:chPref val="3"/>
        </dgm:presLayoutVars>
      </dgm:prSet>
      <dgm:spPr/>
    </dgm:pt>
    <dgm:pt modelId="{EA4507A5-C1AF-D147-B49C-F24278865F47}" type="pres">
      <dgm:prSet presAssocID="{1BFF342D-CD75-B748-92F5-E55851F3FEC1}" presName="level3hierChild" presStyleCnt="0"/>
      <dgm:spPr/>
    </dgm:pt>
    <dgm:pt modelId="{428461EB-BFFE-794C-B342-7CFA5B2C482F}" type="pres">
      <dgm:prSet presAssocID="{034299A6-7D0E-F74B-8221-E1823E5EEE63}" presName="conn2-1" presStyleLbl="parChTrans1D3" presStyleIdx="9" presStyleCnt="12"/>
      <dgm:spPr/>
    </dgm:pt>
    <dgm:pt modelId="{6752E965-261B-D649-B0EB-E7BBCC8F3CAA}" type="pres">
      <dgm:prSet presAssocID="{034299A6-7D0E-F74B-8221-E1823E5EEE63}" presName="connTx" presStyleLbl="parChTrans1D3" presStyleIdx="9" presStyleCnt="12"/>
      <dgm:spPr/>
    </dgm:pt>
    <dgm:pt modelId="{946F0819-BE04-E540-A738-B0E748B44460}" type="pres">
      <dgm:prSet presAssocID="{98782337-A338-8C4B-9821-F00D1D433E3E}" presName="root2" presStyleCnt="0"/>
      <dgm:spPr/>
    </dgm:pt>
    <dgm:pt modelId="{552D144C-A3F9-8747-A538-9B1E0F7A57BE}" type="pres">
      <dgm:prSet presAssocID="{98782337-A338-8C4B-9821-F00D1D433E3E}" presName="LevelTwoTextNode" presStyleLbl="node3" presStyleIdx="9" presStyleCnt="12">
        <dgm:presLayoutVars>
          <dgm:chPref val="3"/>
        </dgm:presLayoutVars>
      </dgm:prSet>
      <dgm:spPr/>
    </dgm:pt>
    <dgm:pt modelId="{575FEDA0-3E0E-C649-9C4C-9DCA470D8513}" type="pres">
      <dgm:prSet presAssocID="{98782337-A338-8C4B-9821-F00D1D433E3E}" presName="level3hierChild" presStyleCnt="0"/>
      <dgm:spPr/>
    </dgm:pt>
    <dgm:pt modelId="{9DD49ADE-85EC-5341-B057-B81366FB5C4E}" type="pres">
      <dgm:prSet presAssocID="{70E6BEA5-68F1-B344-921C-7AF1D23F7AFE}" presName="conn2-1" presStyleLbl="parChTrans1D2" presStyleIdx="6" presStyleCnt="8"/>
      <dgm:spPr/>
    </dgm:pt>
    <dgm:pt modelId="{099E3C9F-038C-944C-AA48-BD20D10858F2}" type="pres">
      <dgm:prSet presAssocID="{70E6BEA5-68F1-B344-921C-7AF1D23F7AFE}" presName="connTx" presStyleLbl="parChTrans1D2" presStyleIdx="6" presStyleCnt="8"/>
      <dgm:spPr/>
    </dgm:pt>
    <dgm:pt modelId="{CE6F5063-1639-B546-82D2-D3CB1E697E13}" type="pres">
      <dgm:prSet presAssocID="{1F76EE1C-38FF-D248-9D4D-3D75048B9AFF}" presName="root2" presStyleCnt="0"/>
      <dgm:spPr/>
    </dgm:pt>
    <dgm:pt modelId="{4EF2CBEB-D3E1-454A-BFAB-5907143E60F6}" type="pres">
      <dgm:prSet presAssocID="{1F76EE1C-38FF-D248-9D4D-3D75048B9AFF}" presName="LevelTwoTextNode" presStyleLbl="node2" presStyleIdx="6" presStyleCnt="8">
        <dgm:presLayoutVars>
          <dgm:chPref val="3"/>
        </dgm:presLayoutVars>
      </dgm:prSet>
      <dgm:spPr/>
    </dgm:pt>
    <dgm:pt modelId="{AE3D7E44-19E1-AB45-8926-A65A9E30EA16}" type="pres">
      <dgm:prSet presAssocID="{1F76EE1C-38FF-D248-9D4D-3D75048B9AFF}" presName="level3hierChild" presStyleCnt="0"/>
      <dgm:spPr/>
    </dgm:pt>
    <dgm:pt modelId="{A73E26F7-AE40-5845-935A-DAE75B07DAB9}" type="pres">
      <dgm:prSet presAssocID="{38B08836-A3D8-B840-8CAC-E49863B13BC1}" presName="conn2-1" presStyleLbl="parChTrans1D2" presStyleIdx="7" presStyleCnt="8"/>
      <dgm:spPr/>
    </dgm:pt>
    <dgm:pt modelId="{69138711-AEF9-0C46-B068-31E01BDCE534}" type="pres">
      <dgm:prSet presAssocID="{38B08836-A3D8-B840-8CAC-E49863B13BC1}" presName="connTx" presStyleLbl="parChTrans1D2" presStyleIdx="7" presStyleCnt="8"/>
      <dgm:spPr/>
    </dgm:pt>
    <dgm:pt modelId="{1555DC6C-669B-1045-AB9C-9269FD8599C9}" type="pres">
      <dgm:prSet presAssocID="{08C3E176-AA5A-D84C-9944-4574B44C1FF2}" presName="root2" presStyleCnt="0"/>
      <dgm:spPr/>
    </dgm:pt>
    <dgm:pt modelId="{0C0C9118-65E6-3548-96EB-5CD3B6FBEE23}" type="pres">
      <dgm:prSet presAssocID="{08C3E176-AA5A-D84C-9944-4574B44C1FF2}" presName="LevelTwoTextNode" presStyleLbl="node2" presStyleIdx="7" presStyleCnt="8">
        <dgm:presLayoutVars>
          <dgm:chPref val="3"/>
        </dgm:presLayoutVars>
      </dgm:prSet>
      <dgm:spPr/>
    </dgm:pt>
    <dgm:pt modelId="{8EBCBFF2-841B-184E-9B01-434DA6F61553}" type="pres">
      <dgm:prSet presAssocID="{08C3E176-AA5A-D84C-9944-4574B44C1FF2}" presName="level3hierChild" presStyleCnt="0"/>
      <dgm:spPr/>
    </dgm:pt>
    <dgm:pt modelId="{E5DB5534-BC0E-AF4F-932C-3F176A8F76F6}" type="pres">
      <dgm:prSet presAssocID="{9616EE1E-9AC7-9B47-9F27-9F518AF1ED72}" presName="conn2-1" presStyleLbl="parChTrans1D3" presStyleIdx="10" presStyleCnt="12"/>
      <dgm:spPr/>
    </dgm:pt>
    <dgm:pt modelId="{8DF6570E-BE45-5B4C-8E1B-00887046B037}" type="pres">
      <dgm:prSet presAssocID="{9616EE1E-9AC7-9B47-9F27-9F518AF1ED72}" presName="connTx" presStyleLbl="parChTrans1D3" presStyleIdx="10" presStyleCnt="12"/>
      <dgm:spPr/>
    </dgm:pt>
    <dgm:pt modelId="{D8298A9F-8EBB-6543-9385-50F303DFBFDA}" type="pres">
      <dgm:prSet presAssocID="{5E9C31B0-F99F-D84A-BC48-4AF4D57BA2FE}" presName="root2" presStyleCnt="0"/>
      <dgm:spPr/>
    </dgm:pt>
    <dgm:pt modelId="{313F3AEB-715E-FD42-BB37-D06899E863E6}" type="pres">
      <dgm:prSet presAssocID="{5E9C31B0-F99F-D84A-BC48-4AF4D57BA2FE}" presName="LevelTwoTextNode" presStyleLbl="node3" presStyleIdx="10" presStyleCnt="12">
        <dgm:presLayoutVars>
          <dgm:chPref val="3"/>
        </dgm:presLayoutVars>
      </dgm:prSet>
      <dgm:spPr/>
    </dgm:pt>
    <dgm:pt modelId="{E6FDD048-3148-AB49-8F40-79C4F6C98DEF}" type="pres">
      <dgm:prSet presAssocID="{5E9C31B0-F99F-D84A-BC48-4AF4D57BA2FE}" presName="level3hierChild" presStyleCnt="0"/>
      <dgm:spPr/>
    </dgm:pt>
    <dgm:pt modelId="{E5D5283A-2479-2448-8A6D-E681CBB32667}" type="pres">
      <dgm:prSet presAssocID="{B250B5C0-DAB5-414C-AF81-9AAD7DC6F631}" presName="conn2-1" presStyleLbl="parChTrans1D3" presStyleIdx="11" presStyleCnt="12"/>
      <dgm:spPr/>
    </dgm:pt>
    <dgm:pt modelId="{E9B11FD6-F2C4-3E46-AE04-7491DF572B5B}" type="pres">
      <dgm:prSet presAssocID="{B250B5C0-DAB5-414C-AF81-9AAD7DC6F631}" presName="connTx" presStyleLbl="parChTrans1D3" presStyleIdx="11" presStyleCnt="12"/>
      <dgm:spPr/>
    </dgm:pt>
    <dgm:pt modelId="{2C43450B-76D7-6546-9CE6-2C2303C267E8}" type="pres">
      <dgm:prSet presAssocID="{4C36A29B-A450-6D4B-B2B1-E50096580992}" presName="root2" presStyleCnt="0"/>
      <dgm:spPr/>
    </dgm:pt>
    <dgm:pt modelId="{015CEF82-5EF2-D341-AE34-E6831DB72FF8}" type="pres">
      <dgm:prSet presAssocID="{4C36A29B-A450-6D4B-B2B1-E50096580992}" presName="LevelTwoTextNode" presStyleLbl="node3" presStyleIdx="11" presStyleCnt="12">
        <dgm:presLayoutVars>
          <dgm:chPref val="3"/>
        </dgm:presLayoutVars>
      </dgm:prSet>
      <dgm:spPr/>
    </dgm:pt>
    <dgm:pt modelId="{1C472180-1988-564E-8F3A-C36B92F5806D}" type="pres">
      <dgm:prSet presAssocID="{4C36A29B-A450-6D4B-B2B1-E50096580992}" presName="level3hierChild" presStyleCnt="0"/>
      <dgm:spPr/>
    </dgm:pt>
    <dgm:pt modelId="{C529FAA9-37A1-2346-8C5E-924E5ED20E06}" type="pres">
      <dgm:prSet presAssocID="{2C144C56-A2EE-7647-AA05-DA77D744780F}" presName="root1" presStyleCnt="0"/>
      <dgm:spPr/>
    </dgm:pt>
    <dgm:pt modelId="{AB1BF95F-77C1-674B-A2BB-6A0DDED36668}" type="pres">
      <dgm:prSet presAssocID="{2C144C56-A2EE-7647-AA05-DA77D744780F}" presName="LevelOneTextNode" presStyleLbl="node0" presStyleIdx="1" presStyleCnt="2" custLinFactX="-100000" custLinFactNeighborX="-135888" custLinFactNeighborY="5128">
        <dgm:presLayoutVars>
          <dgm:chPref val="3"/>
        </dgm:presLayoutVars>
      </dgm:prSet>
      <dgm:spPr/>
    </dgm:pt>
    <dgm:pt modelId="{8F843194-08B7-074A-8C3B-E5A097A822FB}" type="pres">
      <dgm:prSet presAssocID="{2C144C56-A2EE-7647-AA05-DA77D744780F}" presName="level2hierChild" presStyleCnt="0"/>
      <dgm:spPr/>
    </dgm:pt>
  </dgm:ptLst>
  <dgm:cxnLst>
    <dgm:cxn modelId="{4E88CD04-2764-984F-B10B-AD1B388EEA6D}" type="presOf" srcId="{C24EDEEA-2304-7146-AEDB-84782B493A7D}" destId="{00A92DD4-FE35-FB4B-9A69-493271AC0D5A}" srcOrd="1" destOrd="0" presId="urn:microsoft.com/office/officeart/2005/8/layout/hierarchy2"/>
    <dgm:cxn modelId="{92209005-346B-504E-A0F7-489636FFAAA1}" type="presOf" srcId="{38B08836-A3D8-B840-8CAC-E49863B13BC1}" destId="{69138711-AEF9-0C46-B068-31E01BDCE534}" srcOrd="1" destOrd="0" presId="urn:microsoft.com/office/officeart/2005/8/layout/hierarchy2"/>
    <dgm:cxn modelId="{E3AA7907-172F-B74E-B8BD-364418BE125D}" type="presOf" srcId="{7DC518CD-57E8-2A4A-ABEB-30F83A1C17FB}" destId="{4488D9FB-7712-F041-AAFB-23A68C9A8353}" srcOrd="1" destOrd="0" presId="urn:microsoft.com/office/officeart/2005/8/layout/hierarchy2"/>
    <dgm:cxn modelId="{5AEEA308-5AA9-6045-8D5B-ACF5FA356369}" type="presOf" srcId="{034299A6-7D0E-F74B-8221-E1823E5EEE63}" destId="{6752E965-261B-D649-B0EB-E7BBCC8F3CAA}" srcOrd="1" destOrd="0" presId="urn:microsoft.com/office/officeart/2005/8/layout/hierarchy2"/>
    <dgm:cxn modelId="{F070B208-501C-DD48-86D9-01BE361EB09F}" type="presOf" srcId="{AF46F03B-1613-3945-9A23-1904CD892649}" destId="{F44FDE31-130F-AC4A-A328-D806CDFDA516}" srcOrd="0" destOrd="0" presId="urn:microsoft.com/office/officeart/2005/8/layout/hierarchy2"/>
    <dgm:cxn modelId="{79912F0A-7A09-374F-83BE-951DEDB86493}" srcId="{3B7AB010-EB1B-6049-90AE-B248F7809B18}" destId="{442A3769-4446-C848-B35A-9502625F84EA}" srcOrd="0" destOrd="0" parTransId="{4ABC86D1-018A-304E-A66C-51D1313AD271}" sibTransId="{B41C1892-D4D3-CF4D-9D95-50AC519E1E9B}"/>
    <dgm:cxn modelId="{213DB20D-44E0-444F-B72D-E1544ACAC2F1}" type="presOf" srcId="{91BD6E12-65B6-7244-877A-3CFCBDEBC499}" destId="{FB7A9FBF-4D8E-1A4F-B6CF-9B8BD5ECC764}" srcOrd="0" destOrd="0" presId="urn:microsoft.com/office/officeart/2005/8/layout/hierarchy2"/>
    <dgm:cxn modelId="{DD44AD0F-BC4C-BD40-B2A8-E92EC739170A}" srcId="{442A3769-4446-C848-B35A-9502625F84EA}" destId="{6E668C27-93D0-1040-8130-A8E1E557A8AF}" srcOrd="4" destOrd="0" parTransId="{08594956-B439-BF4B-BB5D-BDD77663EC63}" sibTransId="{976F7BDC-20F1-F942-B392-86413DD0F2DB}"/>
    <dgm:cxn modelId="{63BBD111-C5E7-1F4C-838E-26DBAE084113}" type="presOf" srcId="{C24EDEEA-2304-7146-AEDB-84782B493A7D}" destId="{BC5E686E-0907-F944-8BDB-D2EF6FE53CD4}" srcOrd="0" destOrd="0" presId="urn:microsoft.com/office/officeart/2005/8/layout/hierarchy2"/>
    <dgm:cxn modelId="{37239C13-F388-014B-B4E6-C1E0A7F21622}" type="presOf" srcId="{B250B5C0-DAB5-414C-AF81-9AAD7DC6F631}" destId="{E5D5283A-2479-2448-8A6D-E681CBB32667}" srcOrd="0" destOrd="0" presId="urn:microsoft.com/office/officeart/2005/8/layout/hierarchy2"/>
    <dgm:cxn modelId="{29668615-C34B-FF4F-A2EB-246CE400D26D}" type="presOf" srcId="{2C144C56-A2EE-7647-AA05-DA77D744780F}" destId="{AB1BF95F-77C1-674B-A2BB-6A0DDED36668}" srcOrd="0" destOrd="0" presId="urn:microsoft.com/office/officeart/2005/8/layout/hierarchy2"/>
    <dgm:cxn modelId="{A40EC416-D80A-4B44-812C-CBC38D9C35E0}" type="presOf" srcId="{A96E864B-5047-5245-A781-5751006CCA16}" destId="{49532D76-0BF9-A040-A384-DBD669ED1AEC}" srcOrd="0" destOrd="0" presId="urn:microsoft.com/office/officeart/2005/8/layout/hierarchy2"/>
    <dgm:cxn modelId="{23EC2B17-CE9B-FB4E-B381-D00D70713082}" srcId="{3B7AB010-EB1B-6049-90AE-B248F7809B18}" destId="{5D5410BA-BF1E-E547-9BD0-C9E3E9AE0738}" srcOrd="3" destOrd="0" parTransId="{779DD7F1-02B6-5E44-A870-3C79F6878B8F}" sibTransId="{01EB417C-B329-F240-BE2A-540D56AB7B05}"/>
    <dgm:cxn modelId="{70569E19-FEFC-3442-AE77-BF64916E1DDC}" type="presOf" srcId="{F0EC74F1-0B99-5D47-A632-E18F644C14BC}" destId="{5121C5BE-F33B-1E4B-8925-27845F0139AC}" srcOrd="0" destOrd="0" presId="urn:microsoft.com/office/officeart/2005/8/layout/hierarchy2"/>
    <dgm:cxn modelId="{0E43871A-3EDC-9441-8703-D3568DB7CFC1}" type="presOf" srcId="{13683117-FBA6-2249-BB19-038B66D08D86}" destId="{8E9E089C-B73B-3447-8196-BA08205E35B1}" srcOrd="1" destOrd="0" presId="urn:microsoft.com/office/officeart/2005/8/layout/hierarchy2"/>
    <dgm:cxn modelId="{D503E81B-9026-B64F-8B36-55B096BEC525}" type="presOf" srcId="{AF46F03B-1613-3945-9A23-1904CD892649}" destId="{570DE714-4E2C-D64A-9F71-8C8CC578F2FD}" srcOrd="1" destOrd="0" presId="urn:microsoft.com/office/officeart/2005/8/layout/hierarchy2"/>
    <dgm:cxn modelId="{E2C1551D-CA53-7E4D-B900-7C537F0A598D}" srcId="{5D5410BA-BF1E-E547-9BD0-C9E3E9AE0738}" destId="{25A3B419-1AEC-CA47-99E5-D6AE0BA50B49}" srcOrd="0" destOrd="0" parTransId="{5ED4A37F-E778-FC4C-9A9B-CAB520B76A5B}" sibTransId="{97868729-BECF-D64B-A113-B89F8E446049}"/>
    <dgm:cxn modelId="{84A3901D-03E3-E747-9062-2CDBF6569FE2}" srcId="{CFF09DCA-94EC-9C43-82B5-1FBEFC53A6B9}" destId="{76661821-0104-1743-B48F-ABDD9C3B9CBB}" srcOrd="1" destOrd="0" parTransId="{C24EDEEA-2304-7146-AEDB-84782B493A7D}" sibTransId="{388B5593-EDC3-CF49-AA94-094910FC755B}"/>
    <dgm:cxn modelId="{B2CB0A1F-F3C6-044E-82BA-1849CCB6CC22}" type="presOf" srcId="{F03209AF-3A55-2C43-9B10-765DD6335185}" destId="{A6690FD9-9303-0B47-825F-C7180AAB0163}" srcOrd="0" destOrd="0" presId="urn:microsoft.com/office/officeart/2005/8/layout/hierarchy2"/>
    <dgm:cxn modelId="{68E55C25-08CD-1448-A91E-7BD4BD076293}" type="presOf" srcId="{8CB5A41A-4E5F-294F-957D-D8D397D27A63}" destId="{B96A8C1D-1219-C140-9066-BCC505B7B8BB}" srcOrd="0" destOrd="0" presId="urn:microsoft.com/office/officeart/2005/8/layout/hierarchy2"/>
    <dgm:cxn modelId="{99E70C29-B127-9548-B49D-226CB8AC44EC}" srcId="{3B7AB010-EB1B-6049-90AE-B248F7809B18}" destId="{744B4735-F6CF-9D48-BE9B-0E5F95DFFE7E}" srcOrd="1" destOrd="0" parTransId="{8CB5A41A-4E5F-294F-957D-D8D397D27A63}" sibTransId="{2F8B365B-00D4-A54F-A85A-4CDE884C3576}"/>
    <dgm:cxn modelId="{D9A03A2E-BFC4-0A43-B1C2-E40BF204D479}" type="presOf" srcId="{B2FBDC6B-EDF8-564F-9C41-AAF3764F5A8E}" destId="{2414D107-B8B9-764A-AD2B-866E47EC98C2}" srcOrd="0" destOrd="0" presId="urn:microsoft.com/office/officeart/2005/8/layout/hierarchy2"/>
    <dgm:cxn modelId="{AF1B412E-35BD-854F-BBAD-D28E7CD75CCE}" type="presOf" srcId="{08594956-B439-BF4B-BB5D-BDD77663EC63}" destId="{DD95AE00-2961-9D47-9D79-8B6BCD1D5A7A}" srcOrd="1" destOrd="0" presId="urn:microsoft.com/office/officeart/2005/8/layout/hierarchy2"/>
    <dgm:cxn modelId="{D0D5552F-97C6-D04A-9E12-055117A5A7FF}" srcId="{3B7AB010-EB1B-6049-90AE-B248F7809B18}" destId="{F3578708-E43E-0747-BA27-E98FB4168B86}" srcOrd="2" destOrd="0" parTransId="{ACF03E7E-3E40-0C4A-A04E-13873F840C1D}" sibTransId="{A4336D05-032B-4B4C-BFD6-16B8063E1653}"/>
    <dgm:cxn modelId="{F3CDF930-A108-1E4F-A0BF-1875DB6B9404}" type="presOf" srcId="{5B5AAD42-BF60-3146-9A07-E92D9F003249}" destId="{47F59329-CA92-7242-B874-7340447E575E}" srcOrd="0" destOrd="0" presId="urn:microsoft.com/office/officeart/2005/8/layout/hierarchy2"/>
    <dgm:cxn modelId="{80B96E32-E51F-6E4A-BB86-40DA3D971FE2}" srcId="{A451FD67-97CF-A94A-94CA-6CE525B74417}" destId="{B2FBDC6B-EDF8-564F-9C41-AAF3764F5A8E}" srcOrd="0" destOrd="0" parTransId="{AF46F03B-1613-3945-9A23-1904CD892649}" sibTransId="{6E0CB216-F9DA-A845-B7D0-93BE79793CB5}"/>
    <dgm:cxn modelId="{056CC437-C341-2148-82D1-B737C38BCC81}" srcId="{3B7AB010-EB1B-6049-90AE-B248F7809B18}" destId="{BE0AEDB1-BBA9-FD44-9237-4CF412C5E21E}" srcOrd="4" destOrd="0" parTransId="{836E1B7C-3986-A545-B29F-853B073E2A6F}" sibTransId="{576C3DC7-D672-604E-9417-D8C13EFF20FC}"/>
    <dgm:cxn modelId="{1F10EE3C-4718-4444-BFEA-3DBF372DC2C1}" srcId="{442A3769-4446-C848-B35A-9502625F84EA}" destId="{CFF09DCA-94EC-9C43-82B5-1FBEFC53A6B9}" srcOrd="1" destOrd="0" parTransId="{91BD6E12-65B6-7244-877A-3CFCBDEBC499}" sibTransId="{08138FB8-1BF4-2D42-9323-DEEA81035B32}"/>
    <dgm:cxn modelId="{5ACDAB3E-84CA-1247-9195-0A04BEA1ACBB}" type="presOf" srcId="{9616EE1E-9AC7-9B47-9F27-9F518AF1ED72}" destId="{E5DB5534-BC0E-AF4F-932C-3F176A8F76F6}" srcOrd="0" destOrd="0" presId="urn:microsoft.com/office/officeart/2005/8/layout/hierarchy2"/>
    <dgm:cxn modelId="{11970D3F-4595-5843-B24D-15735B180C26}" srcId="{442A3769-4446-C848-B35A-9502625F84EA}" destId="{A451FD67-97CF-A94A-94CA-6CE525B74417}" srcOrd="0" destOrd="0" parTransId="{AA3A568C-BA9A-AF45-9C00-502B50DEBFB6}" sibTransId="{9C7C4ED7-01EA-C14C-BFFA-0E408AED3617}"/>
    <dgm:cxn modelId="{0B979347-516E-B440-AF83-BB736F0FB348}" type="presOf" srcId="{779DD7F1-02B6-5E44-A870-3C79F6878B8F}" destId="{B8C9EB03-BB8A-3A48-B7D8-354E5C988D54}" srcOrd="1" destOrd="0" presId="urn:microsoft.com/office/officeart/2005/8/layout/hierarchy2"/>
    <dgm:cxn modelId="{72739B4D-6084-1E4D-8169-510FFFDB5435}" type="presOf" srcId="{2CD03C4E-7971-5648-BF9A-C44683F28DAE}" destId="{72869B83-7392-E642-826C-D0DF156547D4}" srcOrd="1" destOrd="0" presId="urn:microsoft.com/office/officeart/2005/8/layout/hierarchy2"/>
    <dgm:cxn modelId="{2B87EA4D-30DA-694E-BB86-2845687A69A6}" srcId="{442A3769-4446-C848-B35A-9502625F84EA}" destId="{A96E864B-5047-5245-A781-5751006CCA16}" srcOrd="3" destOrd="0" parTransId="{2CD03C4E-7971-5648-BF9A-C44683F28DAE}" sibTransId="{23705EBF-6140-F444-B672-14943B939E56}"/>
    <dgm:cxn modelId="{F0C44B4F-204E-3E47-8FF6-FED6B26413C2}" type="presOf" srcId="{8216456F-95F2-1E46-8D28-7A5AF1D16132}" destId="{3291F624-825E-054C-9E05-6A344715CF28}" srcOrd="0" destOrd="0" presId="urn:microsoft.com/office/officeart/2005/8/layout/hierarchy2"/>
    <dgm:cxn modelId="{FD696F4F-8138-0642-AE6D-5F0D3E93855D}" type="presOf" srcId="{4C36A29B-A450-6D4B-B2B1-E50096580992}" destId="{015CEF82-5EF2-D341-AE34-E6831DB72FF8}" srcOrd="0" destOrd="0" presId="urn:microsoft.com/office/officeart/2005/8/layout/hierarchy2"/>
    <dgm:cxn modelId="{CE91B652-CB6E-9F4A-B3D4-71315F4703B0}" type="presOf" srcId="{5D5410BA-BF1E-E547-9BD0-C9E3E9AE0738}" destId="{A90D619E-CC4E-2D4A-BF1B-078857F00F7E}" srcOrd="0" destOrd="0" presId="urn:microsoft.com/office/officeart/2005/8/layout/hierarchy2"/>
    <dgm:cxn modelId="{503C2257-68FA-FF4E-A4AE-F40396005A74}" type="presOf" srcId="{13683117-FBA6-2249-BB19-038B66D08D86}" destId="{60ACCE25-4AED-6442-BED7-0EC3E33070FD}" srcOrd="0" destOrd="0" presId="urn:microsoft.com/office/officeart/2005/8/layout/hierarchy2"/>
    <dgm:cxn modelId="{5D14155B-9C1E-9E40-838C-4833768FF5EE}" srcId="{442A3769-4446-C848-B35A-9502625F84EA}" destId="{8216456F-95F2-1E46-8D28-7A5AF1D16132}" srcOrd="2" destOrd="0" parTransId="{B911D089-A10F-FF4B-B85E-B41C23040600}" sibTransId="{288631D1-00B4-7345-9849-20601214A0E7}"/>
    <dgm:cxn modelId="{9C5AD35C-B492-A742-BECE-2AEDB7C0FD8E}" type="presOf" srcId="{76661821-0104-1743-B48F-ABDD9C3B9CBB}" destId="{1571E15D-ED94-084D-9464-F2626DC30437}" srcOrd="0" destOrd="0" presId="urn:microsoft.com/office/officeart/2005/8/layout/hierarchy2"/>
    <dgm:cxn modelId="{E377A55D-4150-D94A-8415-2BB534DE55E5}" srcId="{F03209AF-3A55-2C43-9B10-765DD6335185}" destId="{2C144C56-A2EE-7647-AA05-DA77D744780F}" srcOrd="1" destOrd="0" parTransId="{E387BAAF-E829-3549-8CCE-CDFA50463141}" sibTransId="{98DFE7C0-1A30-F14B-8137-26347375E257}"/>
    <dgm:cxn modelId="{D3497B60-A4DD-3044-878F-D3D36E5B1710}" srcId="{A451FD67-97CF-A94A-94CA-6CE525B74417}" destId="{FFD8CB40-DFB7-DD49-9108-F7AE0721C3E4}" srcOrd="1" destOrd="0" parTransId="{14F62C42-0135-B943-AF7A-7EBEE744721B}" sibTransId="{CB0848BB-E0BA-FF43-9569-2B465BF27B42}"/>
    <dgm:cxn modelId="{07140F62-0B4C-C04A-B279-33A7AABEBC8A}" type="presOf" srcId="{4ABC86D1-018A-304E-A66C-51D1313AD271}" destId="{3FB66416-B3F0-A042-B23F-13B40515D1FA}" srcOrd="1" destOrd="0" presId="urn:microsoft.com/office/officeart/2005/8/layout/hierarchy2"/>
    <dgm:cxn modelId="{1970A364-B389-8349-A962-D0A59C3B6C9D}" type="presOf" srcId="{1BFF342D-CD75-B748-92F5-E55851F3FEC1}" destId="{9A5057D3-A8CC-544C-BBE8-CA8CF4B3FDB6}" srcOrd="0" destOrd="0" presId="urn:microsoft.com/office/officeart/2005/8/layout/hierarchy2"/>
    <dgm:cxn modelId="{7D8F7B65-EE2F-8A46-B5A6-D0F217539525}" type="presOf" srcId="{25A3B419-1AEC-CA47-99E5-D6AE0BA50B49}" destId="{4FD17698-EC5C-454F-A028-9EF3F32E1EE6}" srcOrd="0" destOrd="0" presId="urn:microsoft.com/office/officeart/2005/8/layout/hierarchy2"/>
    <dgm:cxn modelId="{0FC9AB66-E9DF-E542-8792-1A2F247AAF93}" type="presOf" srcId="{7DC518CD-57E8-2A4A-ABEB-30F83A1C17FB}" destId="{AF28F260-85AA-D147-812A-85344F217643}" srcOrd="0" destOrd="0" presId="urn:microsoft.com/office/officeart/2005/8/layout/hierarchy2"/>
    <dgm:cxn modelId="{A382E56A-0167-AD45-842F-BAA92D34A61C}" type="presOf" srcId="{1E668388-10B2-434D-A240-8CCD374D6D76}" destId="{C9AAFE68-7BB5-9A45-ACC6-752E8668C2BE}" srcOrd="1" destOrd="0" presId="urn:microsoft.com/office/officeart/2005/8/layout/hierarchy2"/>
    <dgm:cxn modelId="{BD9D386B-9062-3C4F-8180-A35A7B436EC2}" type="presOf" srcId="{1E668388-10B2-434D-A240-8CCD374D6D76}" destId="{CE7875A4-2728-2D46-A565-09761AC72FE3}" srcOrd="0" destOrd="0" presId="urn:microsoft.com/office/officeart/2005/8/layout/hierarchy2"/>
    <dgm:cxn modelId="{A85D0B6D-9F82-1F45-B2C7-0E8B61EE4DE8}" type="presOf" srcId="{ACE6145E-615A-1248-82E3-88792AC0986D}" destId="{761A0BA3-DB55-BB40-BDAC-BEE3D018C76E}" srcOrd="0" destOrd="0" presId="urn:microsoft.com/office/officeart/2005/8/layout/hierarchy2"/>
    <dgm:cxn modelId="{F31C046E-F665-3D4F-B080-6B5D188F8F01}" type="presOf" srcId="{5E9C31B0-F99F-D84A-BC48-4AF4D57BA2FE}" destId="{313F3AEB-715E-FD42-BB37-D06899E863E6}" srcOrd="0" destOrd="0" presId="urn:microsoft.com/office/officeart/2005/8/layout/hierarchy2"/>
    <dgm:cxn modelId="{75B93470-CA77-6F43-BECB-3EA513C74822}" type="presOf" srcId="{4ABC86D1-018A-304E-A66C-51D1313AD271}" destId="{62F36A48-9B6D-B544-8BDA-E03E47D1DEBE}" srcOrd="0" destOrd="0" presId="urn:microsoft.com/office/officeart/2005/8/layout/hierarchy2"/>
    <dgm:cxn modelId="{BE6CB177-F5BB-7042-B18C-5300828BA0C7}" type="presOf" srcId="{836E1B7C-3986-A545-B29F-853B073E2A6F}" destId="{4C3A844B-1AE5-5E49-A979-057492F0A90E}" srcOrd="1" destOrd="0" presId="urn:microsoft.com/office/officeart/2005/8/layout/hierarchy2"/>
    <dgm:cxn modelId="{4AEE6D79-ECF5-BA4F-BE7B-800F9ABC8E65}" type="presOf" srcId="{8CB5A41A-4E5F-294F-957D-D8D397D27A63}" destId="{D67EC35B-B3BE-544B-B1E8-95D6347E67F2}" srcOrd="1" destOrd="0" presId="urn:microsoft.com/office/officeart/2005/8/layout/hierarchy2"/>
    <dgm:cxn modelId="{D361BA7C-4DA7-AB4C-83DA-16F33BDF1CA0}" type="presOf" srcId="{CFF09DCA-94EC-9C43-82B5-1FBEFC53A6B9}" destId="{537C89D3-B899-E048-B146-69F04A53FB71}" srcOrd="0" destOrd="0" presId="urn:microsoft.com/office/officeart/2005/8/layout/hierarchy2"/>
    <dgm:cxn modelId="{FA10B27E-FC93-6E4D-A4E2-C4799C43F845}" type="presOf" srcId="{744B4735-F6CF-9D48-BE9B-0E5F95DFFE7E}" destId="{891A7FBA-80D2-754F-AF5E-6B6A95993CE2}" srcOrd="0" destOrd="0" presId="urn:microsoft.com/office/officeart/2005/8/layout/hierarchy2"/>
    <dgm:cxn modelId="{8487F385-0365-824D-8310-9B10090CB451}" srcId="{3B7AB010-EB1B-6049-90AE-B248F7809B18}" destId="{08C3E176-AA5A-D84C-9944-4574B44C1FF2}" srcOrd="7" destOrd="0" parTransId="{38B08836-A3D8-B840-8CAC-E49863B13BC1}" sibTransId="{0BBDD907-FC02-0749-8759-9A7A367B3DF9}"/>
    <dgm:cxn modelId="{070F218A-D039-804F-8CF3-4EC45FD2AD66}" srcId="{F03209AF-3A55-2C43-9B10-765DD6335185}" destId="{3B7AB010-EB1B-6049-90AE-B248F7809B18}" srcOrd="0" destOrd="0" parTransId="{C4E926C2-19FB-BF46-BEFA-3C4814354F20}" sibTransId="{2E6C212D-724B-4A45-B9E8-3AEEF2377790}"/>
    <dgm:cxn modelId="{74A80C8B-A756-7640-987A-37642C10E742}" type="presOf" srcId="{779DD7F1-02B6-5E44-A870-3C79F6878B8F}" destId="{537DB106-E2A5-B941-A242-C784254AD6ED}" srcOrd="0" destOrd="0" presId="urn:microsoft.com/office/officeart/2005/8/layout/hierarchy2"/>
    <dgm:cxn modelId="{6E0AD28F-0B7C-834E-8FFE-C66BEC2B0A65}" type="presOf" srcId="{BE0AEDB1-BBA9-FD44-9237-4CF412C5E21E}" destId="{1766701C-6ADB-3C45-9F92-57F7D8FA4A92}" srcOrd="0" destOrd="0" presId="urn:microsoft.com/office/officeart/2005/8/layout/hierarchy2"/>
    <dgm:cxn modelId="{30881E91-5CDB-4E40-B0D9-94DD06918148}" type="presOf" srcId="{5871E8B8-3244-0046-B23E-6AB5FF62B199}" destId="{27B9F04C-CB6C-2B4A-A998-D1A5C8EB5028}" srcOrd="0" destOrd="0" presId="urn:microsoft.com/office/officeart/2005/8/layout/hierarchy2"/>
    <dgm:cxn modelId="{12C1EB93-95D6-F44B-B3BD-FC7E89BDC001}" type="presOf" srcId="{6E668C27-93D0-1040-8130-A8E1E557A8AF}" destId="{0C7755A6-7E08-F64E-854E-E9CC6C605797}" srcOrd="0" destOrd="0" presId="urn:microsoft.com/office/officeart/2005/8/layout/hierarchy2"/>
    <dgm:cxn modelId="{29B21596-3982-0D40-ADA5-B87691C9B748}" type="presOf" srcId="{221C0743-6937-8B4A-B04B-0FB1535BED93}" destId="{F8919323-F6A9-834D-9136-546DB610B8FD}" srcOrd="1" destOrd="0" presId="urn:microsoft.com/office/officeart/2005/8/layout/hierarchy2"/>
    <dgm:cxn modelId="{4A98C299-1F1A-644E-86DC-26D4621717CB}" type="presOf" srcId="{70E6BEA5-68F1-B344-921C-7AF1D23F7AFE}" destId="{9DD49ADE-85EC-5341-B057-B81366FB5C4E}" srcOrd="0" destOrd="0" presId="urn:microsoft.com/office/officeart/2005/8/layout/hierarchy2"/>
    <dgm:cxn modelId="{F2DE249B-5C94-8545-B21C-CEF2ECEC1F8E}" type="presOf" srcId="{91BD6E12-65B6-7244-877A-3CFCBDEBC499}" destId="{5E55CF7C-0682-F243-8514-398FC2083337}" srcOrd="1" destOrd="0" presId="urn:microsoft.com/office/officeart/2005/8/layout/hierarchy2"/>
    <dgm:cxn modelId="{7E229AA8-F125-724D-8816-F9C8E584F331}" type="presOf" srcId="{836E1B7C-3986-A545-B29F-853B073E2A6F}" destId="{2DA5C6D7-48DB-7146-A886-CC6C47084212}" srcOrd="0" destOrd="0" presId="urn:microsoft.com/office/officeart/2005/8/layout/hierarchy2"/>
    <dgm:cxn modelId="{0E5C75B0-1F2C-A549-9FE5-7654E91F55A9}" srcId="{5D5410BA-BF1E-E547-9BD0-C9E3E9AE0738}" destId="{F0EC74F1-0B99-5D47-A632-E18F644C14BC}" srcOrd="1" destOrd="0" parTransId="{1E668388-10B2-434D-A240-8CCD374D6D76}" sibTransId="{6D535CC6-A242-5C4D-864E-DA21F931B33F}"/>
    <dgm:cxn modelId="{98E3D1B1-A2A2-E04A-899D-03C5D4923BEF}" type="presOf" srcId="{F3578708-E43E-0747-BA27-E98FB4168B86}" destId="{4B02D51A-2482-C847-9388-C8D45D1CE013}" srcOrd="0" destOrd="0" presId="urn:microsoft.com/office/officeart/2005/8/layout/hierarchy2"/>
    <dgm:cxn modelId="{2B55A5B2-A436-F14E-B973-B6FD6A360A0F}" srcId="{442A3769-4446-C848-B35A-9502625F84EA}" destId="{EBEC9370-951C-134D-A43F-D2C5203228D5}" srcOrd="5" destOrd="0" parTransId="{221C0743-6937-8B4A-B04B-0FB1535BED93}" sibTransId="{DF73BC5A-12F8-2340-81FC-48786ECD03F2}"/>
    <dgm:cxn modelId="{7CB994B3-580E-EC4C-96D1-D8BC8F562872}" type="presOf" srcId="{FFD8CB40-DFB7-DD49-9108-F7AE0721C3E4}" destId="{758183E5-0F7B-B64E-91E0-52BC7D967F17}" srcOrd="0" destOrd="0" presId="urn:microsoft.com/office/officeart/2005/8/layout/hierarchy2"/>
    <dgm:cxn modelId="{5B0260B9-8C32-D14F-B7B1-66CB9DD5C07C}" type="presOf" srcId="{221C0743-6937-8B4A-B04B-0FB1535BED93}" destId="{F7F23BCB-F7B5-AF42-A603-CA12B1008F09}" srcOrd="0" destOrd="0" presId="urn:microsoft.com/office/officeart/2005/8/layout/hierarchy2"/>
    <dgm:cxn modelId="{228649BA-CB6E-7349-B035-8E98069C9776}" type="presOf" srcId="{ACF03E7E-3E40-0C4A-A04E-13873F840C1D}" destId="{86F60A01-78B0-CE43-9DFC-AE3171764122}" srcOrd="1" destOrd="0" presId="urn:microsoft.com/office/officeart/2005/8/layout/hierarchy2"/>
    <dgm:cxn modelId="{893715BC-5EDB-7E48-AD74-991BC2417ED1}" type="presOf" srcId="{2CD03C4E-7971-5648-BF9A-C44683F28DAE}" destId="{6BCEC83C-CEBE-9E42-8BB9-8D97C2DB122E}" srcOrd="0" destOrd="0" presId="urn:microsoft.com/office/officeart/2005/8/layout/hierarchy2"/>
    <dgm:cxn modelId="{3DAD99BC-2C86-804C-A090-66056D72A693}" type="presOf" srcId="{70E6BEA5-68F1-B344-921C-7AF1D23F7AFE}" destId="{099E3C9F-038C-944C-AA48-BD20D10858F2}" srcOrd="1" destOrd="0" presId="urn:microsoft.com/office/officeart/2005/8/layout/hierarchy2"/>
    <dgm:cxn modelId="{4703A8BF-E7D2-F245-A5C4-A6F57071C56A}" type="presOf" srcId="{5871E8B8-3244-0046-B23E-6AB5FF62B199}" destId="{B93855DA-CA14-344B-9DDD-E3928F1B6782}" srcOrd="1" destOrd="0" presId="urn:microsoft.com/office/officeart/2005/8/layout/hierarchy2"/>
    <dgm:cxn modelId="{633210C2-BCA4-3D48-BC69-47E92000EBAA}" srcId="{CFF09DCA-94EC-9C43-82B5-1FBEFC53A6B9}" destId="{5B5AAD42-BF60-3146-9A07-E92D9F003249}" srcOrd="0" destOrd="0" parTransId="{7DC518CD-57E8-2A4A-ABEB-30F83A1C17FB}" sibTransId="{3099E527-0BB2-1B42-9C07-71820FA3E947}"/>
    <dgm:cxn modelId="{029EE7C3-0DE5-484A-B11A-6FC290CECF40}" type="presOf" srcId="{5ED4A37F-E778-FC4C-9A9B-CAB520B76A5B}" destId="{5965AA20-BFC0-BF48-8998-73DA445207BF}" srcOrd="0" destOrd="0" presId="urn:microsoft.com/office/officeart/2005/8/layout/hierarchy2"/>
    <dgm:cxn modelId="{68DAFCC4-CF01-B14B-9DA7-4527B874E0CF}" srcId="{3B7AB010-EB1B-6049-90AE-B248F7809B18}" destId="{ACE6145E-615A-1248-82E3-88792AC0986D}" srcOrd="5" destOrd="0" parTransId="{13683117-FBA6-2249-BB19-038B66D08D86}" sibTransId="{AD732465-0D8D-2644-9879-6AC9B818C531}"/>
    <dgm:cxn modelId="{568C5BC7-1602-9343-B03B-48FA88B9B68F}" type="presOf" srcId="{08594956-B439-BF4B-BB5D-BDD77663EC63}" destId="{BE387CA1-4F05-1D43-9D21-5FFC3B45AFCA}" srcOrd="0" destOrd="0" presId="urn:microsoft.com/office/officeart/2005/8/layout/hierarchy2"/>
    <dgm:cxn modelId="{B70297C7-C6A3-5547-A55C-2BD355947C16}" type="presOf" srcId="{AA3A568C-BA9A-AF45-9C00-502B50DEBFB6}" destId="{9DB77323-B169-8C46-BF75-1660FE4D9E26}" srcOrd="0" destOrd="0" presId="urn:microsoft.com/office/officeart/2005/8/layout/hierarchy2"/>
    <dgm:cxn modelId="{0A8560CE-7B51-7040-B0D9-0F4D6FCF51B4}" srcId="{08C3E176-AA5A-D84C-9944-4574B44C1FF2}" destId="{4C36A29B-A450-6D4B-B2B1-E50096580992}" srcOrd="1" destOrd="0" parTransId="{B250B5C0-DAB5-414C-AF81-9AAD7DC6F631}" sibTransId="{16642B74-F6A2-F54D-8B6E-BDC04BE8264C}"/>
    <dgm:cxn modelId="{FCD49ACF-809F-A94B-91A2-7F3768E39D32}" srcId="{ACE6145E-615A-1248-82E3-88792AC0986D}" destId="{1BFF342D-CD75-B748-92F5-E55851F3FEC1}" srcOrd="0" destOrd="0" parTransId="{5871E8B8-3244-0046-B23E-6AB5FF62B199}" sibTransId="{81319F45-1482-A643-8916-FE59E868DFFF}"/>
    <dgm:cxn modelId="{83944DD0-9DD0-9147-9D35-873FCD03CF8B}" type="presOf" srcId="{B250B5C0-DAB5-414C-AF81-9AAD7DC6F631}" destId="{E9B11FD6-F2C4-3E46-AE04-7491DF572B5B}" srcOrd="1" destOrd="0" presId="urn:microsoft.com/office/officeart/2005/8/layout/hierarchy2"/>
    <dgm:cxn modelId="{8B602AD1-2697-564E-9902-186352B9A78D}" srcId="{08C3E176-AA5A-D84C-9944-4574B44C1FF2}" destId="{5E9C31B0-F99F-D84A-BC48-4AF4D57BA2FE}" srcOrd="0" destOrd="0" parTransId="{9616EE1E-9AC7-9B47-9F27-9F518AF1ED72}" sibTransId="{B82DECA4-8A83-4549-82E8-6B3982B302B1}"/>
    <dgm:cxn modelId="{179687D2-4750-2249-BD2F-0B255F73A72C}" type="presOf" srcId="{14F62C42-0135-B943-AF7A-7EBEE744721B}" destId="{853DF1B4-A58B-164A-98DE-D27735A393BB}" srcOrd="1" destOrd="0" presId="urn:microsoft.com/office/officeart/2005/8/layout/hierarchy2"/>
    <dgm:cxn modelId="{974AA9D5-5385-8249-811D-4763C1E1FA73}" type="presOf" srcId="{034299A6-7D0E-F74B-8221-E1823E5EEE63}" destId="{428461EB-BFFE-794C-B342-7CFA5B2C482F}" srcOrd="0" destOrd="0" presId="urn:microsoft.com/office/officeart/2005/8/layout/hierarchy2"/>
    <dgm:cxn modelId="{A194D7D6-CFE3-C341-8877-36D384265044}" type="presOf" srcId="{B911D089-A10F-FF4B-B85E-B41C23040600}" destId="{CDCA0265-5CAF-6044-ABCD-792EE27702BC}" srcOrd="0" destOrd="0" presId="urn:microsoft.com/office/officeart/2005/8/layout/hierarchy2"/>
    <dgm:cxn modelId="{F5BBFDD9-D652-4948-98F4-5393CE85A23D}" type="presOf" srcId="{9616EE1E-9AC7-9B47-9F27-9F518AF1ED72}" destId="{8DF6570E-BE45-5B4C-8E1B-00887046B037}" srcOrd="1" destOrd="0" presId="urn:microsoft.com/office/officeart/2005/8/layout/hierarchy2"/>
    <dgm:cxn modelId="{697CFED9-2EC8-984D-B2BA-AE1E03A9DF7B}" type="presOf" srcId="{3B7AB010-EB1B-6049-90AE-B248F7809B18}" destId="{E7D059C1-C535-304D-8B02-361BEE9BF924}" srcOrd="0" destOrd="0" presId="urn:microsoft.com/office/officeart/2005/8/layout/hierarchy2"/>
    <dgm:cxn modelId="{6C0347E1-6F0D-7544-B046-225D81870FE5}" type="presOf" srcId="{1F76EE1C-38FF-D248-9D4D-3D75048B9AFF}" destId="{4EF2CBEB-D3E1-454A-BFAB-5907143E60F6}" srcOrd="0" destOrd="0" presId="urn:microsoft.com/office/officeart/2005/8/layout/hierarchy2"/>
    <dgm:cxn modelId="{A0480AE3-33F0-7A48-920F-955903F3EC04}" type="presOf" srcId="{A451FD67-97CF-A94A-94CA-6CE525B74417}" destId="{9C729263-506E-154E-823B-03E4973CA3F1}" srcOrd="0" destOrd="0" presId="urn:microsoft.com/office/officeart/2005/8/layout/hierarchy2"/>
    <dgm:cxn modelId="{F30F89E4-31BA-8445-BF71-7AD6E9FC0B09}" srcId="{ACE6145E-615A-1248-82E3-88792AC0986D}" destId="{98782337-A338-8C4B-9821-F00D1D433E3E}" srcOrd="1" destOrd="0" parTransId="{034299A6-7D0E-F74B-8221-E1823E5EEE63}" sibTransId="{0E267995-6F66-C545-B7C4-EC5D122F09E6}"/>
    <dgm:cxn modelId="{BAB360E6-E467-FD4E-B83F-091BB76E7026}" type="presOf" srcId="{B911D089-A10F-FF4B-B85E-B41C23040600}" destId="{A69AA4C0-12AD-2E44-A280-AF000460987C}" srcOrd="1" destOrd="0" presId="urn:microsoft.com/office/officeart/2005/8/layout/hierarchy2"/>
    <dgm:cxn modelId="{E06465ED-A0A9-FB45-AD8C-515C8B3C838B}" type="presOf" srcId="{442A3769-4446-C848-B35A-9502625F84EA}" destId="{64C1B6C0-DF05-264C-9C4B-2664FAF790B3}" srcOrd="0" destOrd="0" presId="urn:microsoft.com/office/officeart/2005/8/layout/hierarchy2"/>
    <dgm:cxn modelId="{4E2F6EF1-F31D-3046-9233-74EAC35E2759}" type="presOf" srcId="{38B08836-A3D8-B840-8CAC-E49863B13BC1}" destId="{A73E26F7-AE40-5845-935A-DAE75B07DAB9}" srcOrd="0" destOrd="0" presId="urn:microsoft.com/office/officeart/2005/8/layout/hierarchy2"/>
    <dgm:cxn modelId="{FC467EF2-239C-5947-BE42-2D8432B423BC}" type="presOf" srcId="{98782337-A338-8C4B-9821-F00D1D433E3E}" destId="{552D144C-A3F9-8747-A538-9B1E0F7A57BE}" srcOrd="0" destOrd="0" presId="urn:microsoft.com/office/officeart/2005/8/layout/hierarchy2"/>
    <dgm:cxn modelId="{ED99B8F6-CF28-9242-88DE-C8A97EFB6520}" type="presOf" srcId="{08C3E176-AA5A-D84C-9944-4574B44C1FF2}" destId="{0C0C9118-65E6-3548-96EB-5CD3B6FBEE23}" srcOrd="0" destOrd="0" presId="urn:microsoft.com/office/officeart/2005/8/layout/hierarchy2"/>
    <dgm:cxn modelId="{7073A0F7-E71C-6D43-8F9C-8AE59484C851}" type="presOf" srcId="{5ED4A37F-E778-FC4C-9A9B-CAB520B76A5B}" destId="{4673C9F1-17BA-854E-8CA3-DB6E08B0D1A7}" srcOrd="1" destOrd="0" presId="urn:microsoft.com/office/officeart/2005/8/layout/hierarchy2"/>
    <dgm:cxn modelId="{B0F53EF8-CC68-4442-A569-B10E96864AA6}" type="presOf" srcId="{14F62C42-0135-B943-AF7A-7EBEE744721B}" destId="{77E8AF03-9545-9840-B350-A763358DB32F}" srcOrd="0" destOrd="0" presId="urn:microsoft.com/office/officeart/2005/8/layout/hierarchy2"/>
    <dgm:cxn modelId="{83C728FC-CF0F-2B4C-83A5-0DBA7228280B}" type="presOf" srcId="{ACF03E7E-3E40-0C4A-A04E-13873F840C1D}" destId="{90B8C9E1-5DE4-774D-8B2C-53A873BAE396}" srcOrd="0" destOrd="0" presId="urn:microsoft.com/office/officeart/2005/8/layout/hierarchy2"/>
    <dgm:cxn modelId="{634260FD-5A1C-D441-9CDC-2C194ECBE753}" srcId="{3B7AB010-EB1B-6049-90AE-B248F7809B18}" destId="{1F76EE1C-38FF-D248-9D4D-3D75048B9AFF}" srcOrd="6" destOrd="0" parTransId="{70E6BEA5-68F1-B344-921C-7AF1D23F7AFE}" sibTransId="{109F58A2-2144-6F44-BD61-A709BBBC3AF2}"/>
    <dgm:cxn modelId="{B7CA77FE-9B25-0348-A257-4676C449A62C}" type="presOf" srcId="{EBEC9370-951C-134D-A43F-D2C5203228D5}" destId="{38ECA10C-5C48-5D45-879D-DC3AEC341AF2}" srcOrd="0" destOrd="0" presId="urn:microsoft.com/office/officeart/2005/8/layout/hierarchy2"/>
    <dgm:cxn modelId="{29AC14FF-4918-5C45-9DC9-355DD26B10A8}" type="presOf" srcId="{AA3A568C-BA9A-AF45-9C00-502B50DEBFB6}" destId="{23BC6182-BCBA-0440-A779-F5C82AD40D7B}" srcOrd="1" destOrd="0" presId="urn:microsoft.com/office/officeart/2005/8/layout/hierarchy2"/>
    <dgm:cxn modelId="{4C48FC50-B40C-8049-89E5-9777C17DD999}" type="presParOf" srcId="{A6690FD9-9303-0B47-825F-C7180AAB0163}" destId="{F4B9F4D7-6A3E-7146-80F2-C9A0E68716D8}" srcOrd="0" destOrd="0" presId="urn:microsoft.com/office/officeart/2005/8/layout/hierarchy2"/>
    <dgm:cxn modelId="{7518BDBB-5D55-6342-B69D-53673F396523}" type="presParOf" srcId="{F4B9F4D7-6A3E-7146-80F2-C9A0E68716D8}" destId="{E7D059C1-C535-304D-8B02-361BEE9BF924}" srcOrd="0" destOrd="0" presId="urn:microsoft.com/office/officeart/2005/8/layout/hierarchy2"/>
    <dgm:cxn modelId="{DDB50EA2-F71C-B044-9BCC-1975F94CEDF0}" type="presParOf" srcId="{F4B9F4D7-6A3E-7146-80F2-C9A0E68716D8}" destId="{869E9FFB-08F5-0244-BF00-0BB68F13460E}" srcOrd="1" destOrd="0" presId="urn:microsoft.com/office/officeart/2005/8/layout/hierarchy2"/>
    <dgm:cxn modelId="{64D18ADB-F5A8-3E4E-A1D3-812110F811AC}" type="presParOf" srcId="{869E9FFB-08F5-0244-BF00-0BB68F13460E}" destId="{62F36A48-9B6D-B544-8BDA-E03E47D1DEBE}" srcOrd="0" destOrd="0" presId="urn:microsoft.com/office/officeart/2005/8/layout/hierarchy2"/>
    <dgm:cxn modelId="{B53B3327-72AE-A445-892B-4039E902378A}" type="presParOf" srcId="{62F36A48-9B6D-B544-8BDA-E03E47D1DEBE}" destId="{3FB66416-B3F0-A042-B23F-13B40515D1FA}" srcOrd="0" destOrd="0" presId="urn:microsoft.com/office/officeart/2005/8/layout/hierarchy2"/>
    <dgm:cxn modelId="{BF5AFA17-5E6C-244F-86EC-8241803C9F3F}" type="presParOf" srcId="{869E9FFB-08F5-0244-BF00-0BB68F13460E}" destId="{5D72CC45-B81A-D34B-AF11-1B75D9710D4C}" srcOrd="1" destOrd="0" presId="urn:microsoft.com/office/officeart/2005/8/layout/hierarchy2"/>
    <dgm:cxn modelId="{5B1B9247-6AD8-0348-A3AF-7923615CDE1F}" type="presParOf" srcId="{5D72CC45-B81A-D34B-AF11-1B75D9710D4C}" destId="{64C1B6C0-DF05-264C-9C4B-2664FAF790B3}" srcOrd="0" destOrd="0" presId="urn:microsoft.com/office/officeart/2005/8/layout/hierarchy2"/>
    <dgm:cxn modelId="{6D07455D-ADE0-1348-8CEE-4B11363A5E14}" type="presParOf" srcId="{5D72CC45-B81A-D34B-AF11-1B75D9710D4C}" destId="{DCB67D11-4A06-5343-8956-43BE74D1B066}" srcOrd="1" destOrd="0" presId="urn:microsoft.com/office/officeart/2005/8/layout/hierarchy2"/>
    <dgm:cxn modelId="{F667BC3D-DC41-FB43-942B-E6E1FFE35EFC}" type="presParOf" srcId="{DCB67D11-4A06-5343-8956-43BE74D1B066}" destId="{9DB77323-B169-8C46-BF75-1660FE4D9E26}" srcOrd="0" destOrd="0" presId="urn:microsoft.com/office/officeart/2005/8/layout/hierarchy2"/>
    <dgm:cxn modelId="{8D270969-A36B-EB48-AEF4-EB769989CD50}" type="presParOf" srcId="{9DB77323-B169-8C46-BF75-1660FE4D9E26}" destId="{23BC6182-BCBA-0440-A779-F5C82AD40D7B}" srcOrd="0" destOrd="0" presId="urn:microsoft.com/office/officeart/2005/8/layout/hierarchy2"/>
    <dgm:cxn modelId="{4365AA73-39C2-FA4B-ADDF-33738E47D305}" type="presParOf" srcId="{DCB67D11-4A06-5343-8956-43BE74D1B066}" destId="{A722EB6F-B23C-BC46-90E1-EC33AD9804DA}" srcOrd="1" destOrd="0" presId="urn:microsoft.com/office/officeart/2005/8/layout/hierarchy2"/>
    <dgm:cxn modelId="{DDF68C97-20DE-E44C-A2E8-D51E3E8F4A56}" type="presParOf" srcId="{A722EB6F-B23C-BC46-90E1-EC33AD9804DA}" destId="{9C729263-506E-154E-823B-03E4973CA3F1}" srcOrd="0" destOrd="0" presId="urn:microsoft.com/office/officeart/2005/8/layout/hierarchy2"/>
    <dgm:cxn modelId="{314D72FB-4DA8-B749-9CA9-430F1AC56E4F}" type="presParOf" srcId="{A722EB6F-B23C-BC46-90E1-EC33AD9804DA}" destId="{58FBAEB9-66F3-3941-BBC1-3C50BAC48EB6}" srcOrd="1" destOrd="0" presId="urn:microsoft.com/office/officeart/2005/8/layout/hierarchy2"/>
    <dgm:cxn modelId="{36DA939E-BB4F-9642-9079-03AB4DB0EE5D}" type="presParOf" srcId="{58FBAEB9-66F3-3941-BBC1-3C50BAC48EB6}" destId="{F44FDE31-130F-AC4A-A328-D806CDFDA516}" srcOrd="0" destOrd="0" presId="urn:microsoft.com/office/officeart/2005/8/layout/hierarchy2"/>
    <dgm:cxn modelId="{5171E9F8-848A-4144-877D-41BAB4F60D58}" type="presParOf" srcId="{F44FDE31-130F-AC4A-A328-D806CDFDA516}" destId="{570DE714-4E2C-D64A-9F71-8C8CC578F2FD}" srcOrd="0" destOrd="0" presId="urn:microsoft.com/office/officeart/2005/8/layout/hierarchy2"/>
    <dgm:cxn modelId="{34190305-168C-1444-8669-9909EE2DB431}" type="presParOf" srcId="{58FBAEB9-66F3-3941-BBC1-3C50BAC48EB6}" destId="{5C721CBC-9726-4F45-A5E5-9DA5FCCDA754}" srcOrd="1" destOrd="0" presId="urn:microsoft.com/office/officeart/2005/8/layout/hierarchy2"/>
    <dgm:cxn modelId="{43223958-CD9E-C545-807C-359729BC18BD}" type="presParOf" srcId="{5C721CBC-9726-4F45-A5E5-9DA5FCCDA754}" destId="{2414D107-B8B9-764A-AD2B-866E47EC98C2}" srcOrd="0" destOrd="0" presId="urn:microsoft.com/office/officeart/2005/8/layout/hierarchy2"/>
    <dgm:cxn modelId="{6DF0253F-E5D5-6744-BB0E-53505F0F4B21}" type="presParOf" srcId="{5C721CBC-9726-4F45-A5E5-9DA5FCCDA754}" destId="{962C2C18-0678-C048-B7D1-5393FD20C1D2}" srcOrd="1" destOrd="0" presId="urn:microsoft.com/office/officeart/2005/8/layout/hierarchy2"/>
    <dgm:cxn modelId="{8F663884-186F-1A4E-B3DB-ACC439F37FF3}" type="presParOf" srcId="{58FBAEB9-66F3-3941-BBC1-3C50BAC48EB6}" destId="{77E8AF03-9545-9840-B350-A763358DB32F}" srcOrd="2" destOrd="0" presId="urn:microsoft.com/office/officeart/2005/8/layout/hierarchy2"/>
    <dgm:cxn modelId="{56F7AD9A-CD16-8743-B88B-CBC706CBA605}" type="presParOf" srcId="{77E8AF03-9545-9840-B350-A763358DB32F}" destId="{853DF1B4-A58B-164A-98DE-D27735A393BB}" srcOrd="0" destOrd="0" presId="urn:microsoft.com/office/officeart/2005/8/layout/hierarchy2"/>
    <dgm:cxn modelId="{100B2D02-2561-4647-92FE-220802BFFA70}" type="presParOf" srcId="{58FBAEB9-66F3-3941-BBC1-3C50BAC48EB6}" destId="{2A8772DA-C123-5746-8816-45E17690115D}" srcOrd="3" destOrd="0" presId="urn:microsoft.com/office/officeart/2005/8/layout/hierarchy2"/>
    <dgm:cxn modelId="{FEA440B3-6E94-8941-A63E-5792B63585CB}" type="presParOf" srcId="{2A8772DA-C123-5746-8816-45E17690115D}" destId="{758183E5-0F7B-B64E-91E0-52BC7D967F17}" srcOrd="0" destOrd="0" presId="urn:microsoft.com/office/officeart/2005/8/layout/hierarchy2"/>
    <dgm:cxn modelId="{4BA7C0B0-82B1-6C41-ACDF-DA9EDAABE2CD}" type="presParOf" srcId="{2A8772DA-C123-5746-8816-45E17690115D}" destId="{44E60E8E-6A9D-224B-8575-862DBB591CE5}" srcOrd="1" destOrd="0" presId="urn:microsoft.com/office/officeart/2005/8/layout/hierarchy2"/>
    <dgm:cxn modelId="{3766BBFE-8B56-CD4E-B452-905DC01A43E0}" type="presParOf" srcId="{DCB67D11-4A06-5343-8956-43BE74D1B066}" destId="{FB7A9FBF-4D8E-1A4F-B6CF-9B8BD5ECC764}" srcOrd="2" destOrd="0" presId="urn:microsoft.com/office/officeart/2005/8/layout/hierarchy2"/>
    <dgm:cxn modelId="{4AE8353C-1853-FE48-888C-12B7112650A9}" type="presParOf" srcId="{FB7A9FBF-4D8E-1A4F-B6CF-9B8BD5ECC764}" destId="{5E55CF7C-0682-F243-8514-398FC2083337}" srcOrd="0" destOrd="0" presId="urn:microsoft.com/office/officeart/2005/8/layout/hierarchy2"/>
    <dgm:cxn modelId="{41A47680-D52F-E44A-AA36-BEC01CB50293}" type="presParOf" srcId="{DCB67D11-4A06-5343-8956-43BE74D1B066}" destId="{79380A3A-5FE5-4248-86B7-8BBCE50DE5EB}" srcOrd="3" destOrd="0" presId="urn:microsoft.com/office/officeart/2005/8/layout/hierarchy2"/>
    <dgm:cxn modelId="{BA4151A8-AB8F-3443-8880-58EB74472660}" type="presParOf" srcId="{79380A3A-5FE5-4248-86B7-8BBCE50DE5EB}" destId="{537C89D3-B899-E048-B146-69F04A53FB71}" srcOrd="0" destOrd="0" presId="urn:microsoft.com/office/officeart/2005/8/layout/hierarchy2"/>
    <dgm:cxn modelId="{E90E6121-CDC7-F340-88F0-852DD82C7D81}" type="presParOf" srcId="{79380A3A-5FE5-4248-86B7-8BBCE50DE5EB}" destId="{971802A6-A615-E24B-A196-E6EBC78CADDB}" srcOrd="1" destOrd="0" presId="urn:microsoft.com/office/officeart/2005/8/layout/hierarchy2"/>
    <dgm:cxn modelId="{85B2D0B9-3FA1-0049-BF99-DC654CF61997}" type="presParOf" srcId="{971802A6-A615-E24B-A196-E6EBC78CADDB}" destId="{AF28F260-85AA-D147-812A-85344F217643}" srcOrd="0" destOrd="0" presId="urn:microsoft.com/office/officeart/2005/8/layout/hierarchy2"/>
    <dgm:cxn modelId="{D81BCEF5-AEAE-864F-8A99-D5BDF814F2A2}" type="presParOf" srcId="{AF28F260-85AA-D147-812A-85344F217643}" destId="{4488D9FB-7712-F041-AAFB-23A68C9A8353}" srcOrd="0" destOrd="0" presId="urn:microsoft.com/office/officeart/2005/8/layout/hierarchy2"/>
    <dgm:cxn modelId="{72D48AC2-C6BA-0944-A022-571F24A423FF}" type="presParOf" srcId="{971802A6-A615-E24B-A196-E6EBC78CADDB}" destId="{C4D61810-F628-5E47-B688-00541D43AB01}" srcOrd="1" destOrd="0" presId="urn:microsoft.com/office/officeart/2005/8/layout/hierarchy2"/>
    <dgm:cxn modelId="{4B5862DF-C5D9-5340-8EF4-732CD2065EBF}" type="presParOf" srcId="{C4D61810-F628-5E47-B688-00541D43AB01}" destId="{47F59329-CA92-7242-B874-7340447E575E}" srcOrd="0" destOrd="0" presId="urn:microsoft.com/office/officeart/2005/8/layout/hierarchy2"/>
    <dgm:cxn modelId="{318EC376-3EE6-E745-AFA2-17F2F9DFA65B}" type="presParOf" srcId="{C4D61810-F628-5E47-B688-00541D43AB01}" destId="{59C46F21-DA76-7D4F-A62B-CCE0BDB69CAB}" srcOrd="1" destOrd="0" presId="urn:microsoft.com/office/officeart/2005/8/layout/hierarchy2"/>
    <dgm:cxn modelId="{C37BBF56-E7DA-6B46-B027-DD8F9F52C582}" type="presParOf" srcId="{971802A6-A615-E24B-A196-E6EBC78CADDB}" destId="{BC5E686E-0907-F944-8BDB-D2EF6FE53CD4}" srcOrd="2" destOrd="0" presId="urn:microsoft.com/office/officeart/2005/8/layout/hierarchy2"/>
    <dgm:cxn modelId="{C17F8D73-2FCA-3442-B8CC-7619BB238548}" type="presParOf" srcId="{BC5E686E-0907-F944-8BDB-D2EF6FE53CD4}" destId="{00A92DD4-FE35-FB4B-9A69-493271AC0D5A}" srcOrd="0" destOrd="0" presId="urn:microsoft.com/office/officeart/2005/8/layout/hierarchy2"/>
    <dgm:cxn modelId="{B34C043B-F785-864D-ADF2-51998CE801B9}" type="presParOf" srcId="{971802A6-A615-E24B-A196-E6EBC78CADDB}" destId="{F3B60C53-3FFF-B142-AD3B-335AF03EB8BD}" srcOrd="3" destOrd="0" presId="urn:microsoft.com/office/officeart/2005/8/layout/hierarchy2"/>
    <dgm:cxn modelId="{F9B1DC40-2B6E-314A-AC6B-A79B0CBCC9D5}" type="presParOf" srcId="{F3B60C53-3FFF-B142-AD3B-335AF03EB8BD}" destId="{1571E15D-ED94-084D-9464-F2626DC30437}" srcOrd="0" destOrd="0" presId="urn:microsoft.com/office/officeart/2005/8/layout/hierarchy2"/>
    <dgm:cxn modelId="{DAD80620-704B-0844-A1B2-CF8578C00ABA}" type="presParOf" srcId="{F3B60C53-3FFF-B142-AD3B-335AF03EB8BD}" destId="{FB13545B-807C-F24F-9DFF-9AF598A26711}" srcOrd="1" destOrd="0" presId="urn:microsoft.com/office/officeart/2005/8/layout/hierarchy2"/>
    <dgm:cxn modelId="{4B1A4979-CFBE-7148-B7E9-740587DBAC21}" type="presParOf" srcId="{DCB67D11-4A06-5343-8956-43BE74D1B066}" destId="{CDCA0265-5CAF-6044-ABCD-792EE27702BC}" srcOrd="4" destOrd="0" presId="urn:microsoft.com/office/officeart/2005/8/layout/hierarchy2"/>
    <dgm:cxn modelId="{B7BEBD9E-4C69-9840-9A4C-6A843FB7CDC2}" type="presParOf" srcId="{CDCA0265-5CAF-6044-ABCD-792EE27702BC}" destId="{A69AA4C0-12AD-2E44-A280-AF000460987C}" srcOrd="0" destOrd="0" presId="urn:microsoft.com/office/officeart/2005/8/layout/hierarchy2"/>
    <dgm:cxn modelId="{7DA598CF-765C-9C47-99EE-4A4B3F395E88}" type="presParOf" srcId="{DCB67D11-4A06-5343-8956-43BE74D1B066}" destId="{BE8F9530-B415-844B-A6A9-7204FD315C53}" srcOrd="5" destOrd="0" presId="urn:microsoft.com/office/officeart/2005/8/layout/hierarchy2"/>
    <dgm:cxn modelId="{6E07671D-5C93-7049-A16C-B0A4738E1E7B}" type="presParOf" srcId="{BE8F9530-B415-844B-A6A9-7204FD315C53}" destId="{3291F624-825E-054C-9E05-6A344715CF28}" srcOrd="0" destOrd="0" presId="urn:microsoft.com/office/officeart/2005/8/layout/hierarchy2"/>
    <dgm:cxn modelId="{C269D835-8CC1-5F40-AE51-8DB7B42120B8}" type="presParOf" srcId="{BE8F9530-B415-844B-A6A9-7204FD315C53}" destId="{E8DA342C-059E-7842-AD92-BA41A9BE4B86}" srcOrd="1" destOrd="0" presId="urn:microsoft.com/office/officeart/2005/8/layout/hierarchy2"/>
    <dgm:cxn modelId="{5CC11A5D-1467-E247-92C5-ED1FA4CCCC5D}" type="presParOf" srcId="{DCB67D11-4A06-5343-8956-43BE74D1B066}" destId="{6BCEC83C-CEBE-9E42-8BB9-8D97C2DB122E}" srcOrd="6" destOrd="0" presId="urn:microsoft.com/office/officeart/2005/8/layout/hierarchy2"/>
    <dgm:cxn modelId="{B09DEB05-B3E2-814E-B586-6E36279CE141}" type="presParOf" srcId="{6BCEC83C-CEBE-9E42-8BB9-8D97C2DB122E}" destId="{72869B83-7392-E642-826C-D0DF156547D4}" srcOrd="0" destOrd="0" presId="urn:microsoft.com/office/officeart/2005/8/layout/hierarchy2"/>
    <dgm:cxn modelId="{D15295E6-7319-3144-82BF-B3DC303F90AD}" type="presParOf" srcId="{DCB67D11-4A06-5343-8956-43BE74D1B066}" destId="{E810B069-A347-0248-8FF6-2D49613A517F}" srcOrd="7" destOrd="0" presId="urn:microsoft.com/office/officeart/2005/8/layout/hierarchy2"/>
    <dgm:cxn modelId="{68D06EAA-33F5-E146-9E39-BC7E316811C3}" type="presParOf" srcId="{E810B069-A347-0248-8FF6-2D49613A517F}" destId="{49532D76-0BF9-A040-A384-DBD669ED1AEC}" srcOrd="0" destOrd="0" presId="urn:microsoft.com/office/officeart/2005/8/layout/hierarchy2"/>
    <dgm:cxn modelId="{7BCF7BC9-0563-9947-B00D-6DA2A6743594}" type="presParOf" srcId="{E810B069-A347-0248-8FF6-2D49613A517F}" destId="{0B1CD1DF-8254-DB41-A2E0-E1EE42155B16}" srcOrd="1" destOrd="0" presId="urn:microsoft.com/office/officeart/2005/8/layout/hierarchy2"/>
    <dgm:cxn modelId="{9C7936FD-CBD7-3645-9B10-AEF30785CD03}" type="presParOf" srcId="{DCB67D11-4A06-5343-8956-43BE74D1B066}" destId="{BE387CA1-4F05-1D43-9D21-5FFC3B45AFCA}" srcOrd="8" destOrd="0" presId="urn:microsoft.com/office/officeart/2005/8/layout/hierarchy2"/>
    <dgm:cxn modelId="{54573A27-A7EC-584E-A2A5-32654C9B11F6}" type="presParOf" srcId="{BE387CA1-4F05-1D43-9D21-5FFC3B45AFCA}" destId="{DD95AE00-2961-9D47-9D79-8B6BCD1D5A7A}" srcOrd="0" destOrd="0" presId="urn:microsoft.com/office/officeart/2005/8/layout/hierarchy2"/>
    <dgm:cxn modelId="{64D6C113-5DCD-684E-B550-BD9341141728}" type="presParOf" srcId="{DCB67D11-4A06-5343-8956-43BE74D1B066}" destId="{D49AD9CC-A8D4-574C-8A53-AC472AE94327}" srcOrd="9" destOrd="0" presId="urn:microsoft.com/office/officeart/2005/8/layout/hierarchy2"/>
    <dgm:cxn modelId="{81993EA0-2BCD-F04F-98F3-6D5192089149}" type="presParOf" srcId="{D49AD9CC-A8D4-574C-8A53-AC472AE94327}" destId="{0C7755A6-7E08-F64E-854E-E9CC6C605797}" srcOrd="0" destOrd="0" presId="urn:microsoft.com/office/officeart/2005/8/layout/hierarchy2"/>
    <dgm:cxn modelId="{7AC617F0-439E-EE42-B98F-D9BDBB14CD52}" type="presParOf" srcId="{D49AD9CC-A8D4-574C-8A53-AC472AE94327}" destId="{AF5FD8BB-0566-3649-B9F7-545B3AD5A5E1}" srcOrd="1" destOrd="0" presId="urn:microsoft.com/office/officeart/2005/8/layout/hierarchy2"/>
    <dgm:cxn modelId="{09DAF1C3-AA7B-914E-AEED-BF13A3040E4F}" type="presParOf" srcId="{DCB67D11-4A06-5343-8956-43BE74D1B066}" destId="{F7F23BCB-F7B5-AF42-A603-CA12B1008F09}" srcOrd="10" destOrd="0" presId="urn:microsoft.com/office/officeart/2005/8/layout/hierarchy2"/>
    <dgm:cxn modelId="{4B75BAC4-A664-1C4A-94D5-B6B3BAEDC8B3}" type="presParOf" srcId="{F7F23BCB-F7B5-AF42-A603-CA12B1008F09}" destId="{F8919323-F6A9-834D-9136-546DB610B8FD}" srcOrd="0" destOrd="0" presId="urn:microsoft.com/office/officeart/2005/8/layout/hierarchy2"/>
    <dgm:cxn modelId="{812658FC-18D7-2F4C-9832-58A198B4E7C6}" type="presParOf" srcId="{DCB67D11-4A06-5343-8956-43BE74D1B066}" destId="{FD4EB06E-A506-544A-978D-E094289325C5}" srcOrd="11" destOrd="0" presId="urn:microsoft.com/office/officeart/2005/8/layout/hierarchy2"/>
    <dgm:cxn modelId="{3A9941E7-F526-8245-8675-49B684443FB8}" type="presParOf" srcId="{FD4EB06E-A506-544A-978D-E094289325C5}" destId="{38ECA10C-5C48-5D45-879D-DC3AEC341AF2}" srcOrd="0" destOrd="0" presId="urn:microsoft.com/office/officeart/2005/8/layout/hierarchy2"/>
    <dgm:cxn modelId="{0E32D4A8-26B4-C445-9957-DEDB7E7729F1}" type="presParOf" srcId="{FD4EB06E-A506-544A-978D-E094289325C5}" destId="{53650BDC-504E-9F4D-8493-CA6F6A4940C5}" srcOrd="1" destOrd="0" presId="urn:microsoft.com/office/officeart/2005/8/layout/hierarchy2"/>
    <dgm:cxn modelId="{6AAA77A4-4E4A-F440-98C0-A9D273F65A1A}" type="presParOf" srcId="{869E9FFB-08F5-0244-BF00-0BB68F13460E}" destId="{B96A8C1D-1219-C140-9066-BCC505B7B8BB}" srcOrd="2" destOrd="0" presId="urn:microsoft.com/office/officeart/2005/8/layout/hierarchy2"/>
    <dgm:cxn modelId="{C8888454-75C9-1544-A555-BCB1B2FA01CC}" type="presParOf" srcId="{B96A8C1D-1219-C140-9066-BCC505B7B8BB}" destId="{D67EC35B-B3BE-544B-B1E8-95D6347E67F2}" srcOrd="0" destOrd="0" presId="urn:microsoft.com/office/officeart/2005/8/layout/hierarchy2"/>
    <dgm:cxn modelId="{410D8946-1659-9B4D-AB9E-C87F1C4A0B85}" type="presParOf" srcId="{869E9FFB-08F5-0244-BF00-0BB68F13460E}" destId="{693F3266-E241-8B47-8C11-D6A35C04DD75}" srcOrd="3" destOrd="0" presId="urn:microsoft.com/office/officeart/2005/8/layout/hierarchy2"/>
    <dgm:cxn modelId="{480EE72B-BF06-C546-8729-ED396D8D39AB}" type="presParOf" srcId="{693F3266-E241-8B47-8C11-D6A35C04DD75}" destId="{891A7FBA-80D2-754F-AF5E-6B6A95993CE2}" srcOrd="0" destOrd="0" presId="urn:microsoft.com/office/officeart/2005/8/layout/hierarchy2"/>
    <dgm:cxn modelId="{E93E5DB9-FB65-2542-BC0E-88E6B24EA06F}" type="presParOf" srcId="{693F3266-E241-8B47-8C11-D6A35C04DD75}" destId="{25CD0513-D8FE-9148-BAF1-74A81FD31039}" srcOrd="1" destOrd="0" presId="urn:microsoft.com/office/officeart/2005/8/layout/hierarchy2"/>
    <dgm:cxn modelId="{42DA8122-DC9F-7840-895E-518A5227078A}" type="presParOf" srcId="{869E9FFB-08F5-0244-BF00-0BB68F13460E}" destId="{90B8C9E1-5DE4-774D-8B2C-53A873BAE396}" srcOrd="4" destOrd="0" presId="urn:microsoft.com/office/officeart/2005/8/layout/hierarchy2"/>
    <dgm:cxn modelId="{2EB257B9-EABF-F843-AFF9-263FB56A1F5D}" type="presParOf" srcId="{90B8C9E1-5DE4-774D-8B2C-53A873BAE396}" destId="{86F60A01-78B0-CE43-9DFC-AE3171764122}" srcOrd="0" destOrd="0" presId="urn:microsoft.com/office/officeart/2005/8/layout/hierarchy2"/>
    <dgm:cxn modelId="{994C9B1A-59A9-4345-AEF1-1CB830F1924C}" type="presParOf" srcId="{869E9FFB-08F5-0244-BF00-0BB68F13460E}" destId="{8AFECDE4-95FB-1942-9AC5-2EAFE77BA53F}" srcOrd="5" destOrd="0" presId="urn:microsoft.com/office/officeart/2005/8/layout/hierarchy2"/>
    <dgm:cxn modelId="{BADAC963-EED0-AE49-A31D-C92FAF68D670}" type="presParOf" srcId="{8AFECDE4-95FB-1942-9AC5-2EAFE77BA53F}" destId="{4B02D51A-2482-C847-9388-C8D45D1CE013}" srcOrd="0" destOrd="0" presId="urn:microsoft.com/office/officeart/2005/8/layout/hierarchy2"/>
    <dgm:cxn modelId="{6CBB1166-BA27-864B-8657-933997D5B755}" type="presParOf" srcId="{8AFECDE4-95FB-1942-9AC5-2EAFE77BA53F}" destId="{7FE22EFF-B22E-7048-A874-5C63D0DC7508}" srcOrd="1" destOrd="0" presId="urn:microsoft.com/office/officeart/2005/8/layout/hierarchy2"/>
    <dgm:cxn modelId="{CABEB5C3-11D6-AC4D-8996-0955B907E5B5}" type="presParOf" srcId="{869E9FFB-08F5-0244-BF00-0BB68F13460E}" destId="{537DB106-E2A5-B941-A242-C784254AD6ED}" srcOrd="6" destOrd="0" presId="urn:microsoft.com/office/officeart/2005/8/layout/hierarchy2"/>
    <dgm:cxn modelId="{3F9AF758-A738-5D4A-8BE4-8D1A6F791382}" type="presParOf" srcId="{537DB106-E2A5-B941-A242-C784254AD6ED}" destId="{B8C9EB03-BB8A-3A48-B7D8-354E5C988D54}" srcOrd="0" destOrd="0" presId="urn:microsoft.com/office/officeart/2005/8/layout/hierarchy2"/>
    <dgm:cxn modelId="{551BE921-8204-194C-A2B4-8584D22272E9}" type="presParOf" srcId="{869E9FFB-08F5-0244-BF00-0BB68F13460E}" destId="{56C35732-9AF6-D345-8993-2E2312039455}" srcOrd="7" destOrd="0" presId="urn:microsoft.com/office/officeart/2005/8/layout/hierarchy2"/>
    <dgm:cxn modelId="{B9B2A98E-A73B-B945-B2A1-2DAB1BCE4715}" type="presParOf" srcId="{56C35732-9AF6-D345-8993-2E2312039455}" destId="{A90D619E-CC4E-2D4A-BF1B-078857F00F7E}" srcOrd="0" destOrd="0" presId="urn:microsoft.com/office/officeart/2005/8/layout/hierarchy2"/>
    <dgm:cxn modelId="{1F2D0E36-B770-2441-BE54-38F81621371A}" type="presParOf" srcId="{56C35732-9AF6-D345-8993-2E2312039455}" destId="{2A8185B7-0690-D447-930F-46CC80C2777F}" srcOrd="1" destOrd="0" presId="urn:microsoft.com/office/officeart/2005/8/layout/hierarchy2"/>
    <dgm:cxn modelId="{6F05A0D3-4B08-8D45-AC10-7491FA635446}" type="presParOf" srcId="{2A8185B7-0690-D447-930F-46CC80C2777F}" destId="{5965AA20-BFC0-BF48-8998-73DA445207BF}" srcOrd="0" destOrd="0" presId="urn:microsoft.com/office/officeart/2005/8/layout/hierarchy2"/>
    <dgm:cxn modelId="{0EAB2B84-19B8-024B-9913-F05594F54FEE}" type="presParOf" srcId="{5965AA20-BFC0-BF48-8998-73DA445207BF}" destId="{4673C9F1-17BA-854E-8CA3-DB6E08B0D1A7}" srcOrd="0" destOrd="0" presId="urn:microsoft.com/office/officeart/2005/8/layout/hierarchy2"/>
    <dgm:cxn modelId="{A4C0EDAE-F4B1-BF4B-B98E-168036A82ACC}" type="presParOf" srcId="{2A8185B7-0690-D447-930F-46CC80C2777F}" destId="{BB8771C3-FA14-B846-A9A5-3A220C85AF8E}" srcOrd="1" destOrd="0" presId="urn:microsoft.com/office/officeart/2005/8/layout/hierarchy2"/>
    <dgm:cxn modelId="{014C2CDB-D44B-974E-8DE3-AD9CB44539C4}" type="presParOf" srcId="{BB8771C3-FA14-B846-A9A5-3A220C85AF8E}" destId="{4FD17698-EC5C-454F-A028-9EF3F32E1EE6}" srcOrd="0" destOrd="0" presId="urn:microsoft.com/office/officeart/2005/8/layout/hierarchy2"/>
    <dgm:cxn modelId="{F0CD8EAD-4E37-1141-9A7F-3ED330FCDF3E}" type="presParOf" srcId="{BB8771C3-FA14-B846-A9A5-3A220C85AF8E}" destId="{2B7F5492-DC14-1D41-AF9F-1B0EB756C5A5}" srcOrd="1" destOrd="0" presId="urn:microsoft.com/office/officeart/2005/8/layout/hierarchy2"/>
    <dgm:cxn modelId="{131A55D7-4F5E-B74C-90DD-976B852624AB}" type="presParOf" srcId="{2A8185B7-0690-D447-930F-46CC80C2777F}" destId="{CE7875A4-2728-2D46-A565-09761AC72FE3}" srcOrd="2" destOrd="0" presId="urn:microsoft.com/office/officeart/2005/8/layout/hierarchy2"/>
    <dgm:cxn modelId="{F5F6ABDF-F178-E04A-A604-2627E2EEDB18}" type="presParOf" srcId="{CE7875A4-2728-2D46-A565-09761AC72FE3}" destId="{C9AAFE68-7BB5-9A45-ACC6-752E8668C2BE}" srcOrd="0" destOrd="0" presId="urn:microsoft.com/office/officeart/2005/8/layout/hierarchy2"/>
    <dgm:cxn modelId="{2430DEED-DC7A-FD42-ACD3-526E9FC0E8E0}" type="presParOf" srcId="{2A8185B7-0690-D447-930F-46CC80C2777F}" destId="{2B4C341D-A17F-FC48-A007-2D50E52E6F0A}" srcOrd="3" destOrd="0" presId="urn:microsoft.com/office/officeart/2005/8/layout/hierarchy2"/>
    <dgm:cxn modelId="{D46C34F9-36AD-E446-AB06-F1BE3E1706F0}" type="presParOf" srcId="{2B4C341D-A17F-FC48-A007-2D50E52E6F0A}" destId="{5121C5BE-F33B-1E4B-8925-27845F0139AC}" srcOrd="0" destOrd="0" presId="urn:microsoft.com/office/officeart/2005/8/layout/hierarchy2"/>
    <dgm:cxn modelId="{8FA6CC5E-4E6E-EE49-B53B-F2508C1A9FD9}" type="presParOf" srcId="{2B4C341D-A17F-FC48-A007-2D50E52E6F0A}" destId="{1D4C577B-9591-194D-8AB1-B5430B5873F4}" srcOrd="1" destOrd="0" presId="urn:microsoft.com/office/officeart/2005/8/layout/hierarchy2"/>
    <dgm:cxn modelId="{BC66DFFD-FC85-E448-A43B-71E89FFDA2C0}" type="presParOf" srcId="{869E9FFB-08F5-0244-BF00-0BB68F13460E}" destId="{2DA5C6D7-48DB-7146-A886-CC6C47084212}" srcOrd="8" destOrd="0" presId="urn:microsoft.com/office/officeart/2005/8/layout/hierarchy2"/>
    <dgm:cxn modelId="{AA599EAD-ED6C-724D-8154-D21A4BFFFB82}" type="presParOf" srcId="{2DA5C6D7-48DB-7146-A886-CC6C47084212}" destId="{4C3A844B-1AE5-5E49-A979-057492F0A90E}" srcOrd="0" destOrd="0" presId="urn:microsoft.com/office/officeart/2005/8/layout/hierarchy2"/>
    <dgm:cxn modelId="{37A90CF6-9161-1C49-81AA-430961F15DFF}" type="presParOf" srcId="{869E9FFB-08F5-0244-BF00-0BB68F13460E}" destId="{78F39D1D-7A6B-184E-BCB3-A1BB1C14AB57}" srcOrd="9" destOrd="0" presId="urn:microsoft.com/office/officeart/2005/8/layout/hierarchy2"/>
    <dgm:cxn modelId="{080DBD7E-BCA4-9245-9EFA-00755EE05EC1}" type="presParOf" srcId="{78F39D1D-7A6B-184E-BCB3-A1BB1C14AB57}" destId="{1766701C-6ADB-3C45-9F92-57F7D8FA4A92}" srcOrd="0" destOrd="0" presId="urn:microsoft.com/office/officeart/2005/8/layout/hierarchy2"/>
    <dgm:cxn modelId="{92427331-3062-554D-891A-19052043B17F}" type="presParOf" srcId="{78F39D1D-7A6B-184E-BCB3-A1BB1C14AB57}" destId="{634CA462-2E2C-044E-9360-C58994146544}" srcOrd="1" destOrd="0" presId="urn:microsoft.com/office/officeart/2005/8/layout/hierarchy2"/>
    <dgm:cxn modelId="{C9F61EF3-020F-4C40-9125-B8190D88279F}" type="presParOf" srcId="{869E9FFB-08F5-0244-BF00-0BB68F13460E}" destId="{60ACCE25-4AED-6442-BED7-0EC3E33070FD}" srcOrd="10" destOrd="0" presId="urn:microsoft.com/office/officeart/2005/8/layout/hierarchy2"/>
    <dgm:cxn modelId="{D3EFE7D4-8675-924F-AE7B-C6B884BA7293}" type="presParOf" srcId="{60ACCE25-4AED-6442-BED7-0EC3E33070FD}" destId="{8E9E089C-B73B-3447-8196-BA08205E35B1}" srcOrd="0" destOrd="0" presId="urn:microsoft.com/office/officeart/2005/8/layout/hierarchy2"/>
    <dgm:cxn modelId="{151041E1-3D25-BC41-A78B-EEA9A4302245}" type="presParOf" srcId="{869E9FFB-08F5-0244-BF00-0BB68F13460E}" destId="{92B77531-1AFE-4045-9D5A-CB532AA6D4E1}" srcOrd="11" destOrd="0" presId="urn:microsoft.com/office/officeart/2005/8/layout/hierarchy2"/>
    <dgm:cxn modelId="{7D286CC9-038E-1C42-A15D-89D7D7E6D76D}" type="presParOf" srcId="{92B77531-1AFE-4045-9D5A-CB532AA6D4E1}" destId="{761A0BA3-DB55-BB40-BDAC-BEE3D018C76E}" srcOrd="0" destOrd="0" presId="urn:microsoft.com/office/officeart/2005/8/layout/hierarchy2"/>
    <dgm:cxn modelId="{2CB83FBA-69A7-1341-9459-86F44302EA1B}" type="presParOf" srcId="{92B77531-1AFE-4045-9D5A-CB532AA6D4E1}" destId="{B838380C-4ED0-0840-BA8D-91B65D8C07F2}" srcOrd="1" destOrd="0" presId="urn:microsoft.com/office/officeart/2005/8/layout/hierarchy2"/>
    <dgm:cxn modelId="{8D0E5192-4824-E74C-90FD-5D4E585F7556}" type="presParOf" srcId="{B838380C-4ED0-0840-BA8D-91B65D8C07F2}" destId="{27B9F04C-CB6C-2B4A-A998-D1A5C8EB5028}" srcOrd="0" destOrd="0" presId="urn:microsoft.com/office/officeart/2005/8/layout/hierarchy2"/>
    <dgm:cxn modelId="{976F3698-6BFC-744B-B33F-0FB2C97E991F}" type="presParOf" srcId="{27B9F04C-CB6C-2B4A-A998-D1A5C8EB5028}" destId="{B93855DA-CA14-344B-9DDD-E3928F1B6782}" srcOrd="0" destOrd="0" presId="urn:microsoft.com/office/officeart/2005/8/layout/hierarchy2"/>
    <dgm:cxn modelId="{D2CC64B9-258B-EB48-A259-884E8D6FCE07}" type="presParOf" srcId="{B838380C-4ED0-0840-BA8D-91B65D8C07F2}" destId="{08D85F8A-B8F7-F54A-B75D-A62B4F927527}" srcOrd="1" destOrd="0" presId="urn:microsoft.com/office/officeart/2005/8/layout/hierarchy2"/>
    <dgm:cxn modelId="{DA015BB4-E237-3E46-A1AB-265ADA1BA723}" type="presParOf" srcId="{08D85F8A-B8F7-F54A-B75D-A62B4F927527}" destId="{9A5057D3-A8CC-544C-BBE8-CA8CF4B3FDB6}" srcOrd="0" destOrd="0" presId="urn:microsoft.com/office/officeart/2005/8/layout/hierarchy2"/>
    <dgm:cxn modelId="{C62DD064-E37B-D443-B915-AA9570BD54AC}" type="presParOf" srcId="{08D85F8A-B8F7-F54A-B75D-A62B4F927527}" destId="{EA4507A5-C1AF-D147-B49C-F24278865F47}" srcOrd="1" destOrd="0" presId="urn:microsoft.com/office/officeart/2005/8/layout/hierarchy2"/>
    <dgm:cxn modelId="{FF6B326C-E412-2047-9621-38FA93FDBD38}" type="presParOf" srcId="{B838380C-4ED0-0840-BA8D-91B65D8C07F2}" destId="{428461EB-BFFE-794C-B342-7CFA5B2C482F}" srcOrd="2" destOrd="0" presId="urn:microsoft.com/office/officeart/2005/8/layout/hierarchy2"/>
    <dgm:cxn modelId="{2828316A-1A9C-A140-A527-03DB7C9200BF}" type="presParOf" srcId="{428461EB-BFFE-794C-B342-7CFA5B2C482F}" destId="{6752E965-261B-D649-B0EB-E7BBCC8F3CAA}" srcOrd="0" destOrd="0" presId="urn:microsoft.com/office/officeart/2005/8/layout/hierarchy2"/>
    <dgm:cxn modelId="{C31A7B32-E50C-1A4A-BFFF-451302FACFE4}" type="presParOf" srcId="{B838380C-4ED0-0840-BA8D-91B65D8C07F2}" destId="{946F0819-BE04-E540-A738-B0E748B44460}" srcOrd="3" destOrd="0" presId="urn:microsoft.com/office/officeart/2005/8/layout/hierarchy2"/>
    <dgm:cxn modelId="{7109BB95-74B4-9F43-A8EA-2EC2D2B37E4E}" type="presParOf" srcId="{946F0819-BE04-E540-A738-B0E748B44460}" destId="{552D144C-A3F9-8747-A538-9B1E0F7A57BE}" srcOrd="0" destOrd="0" presId="urn:microsoft.com/office/officeart/2005/8/layout/hierarchy2"/>
    <dgm:cxn modelId="{91D4A7EE-FCC9-D241-B27D-AAC8E30F6896}" type="presParOf" srcId="{946F0819-BE04-E540-A738-B0E748B44460}" destId="{575FEDA0-3E0E-C649-9C4C-9DCA470D8513}" srcOrd="1" destOrd="0" presId="urn:microsoft.com/office/officeart/2005/8/layout/hierarchy2"/>
    <dgm:cxn modelId="{7CBE1970-25D8-7E42-AE7E-859F9497CD1D}" type="presParOf" srcId="{869E9FFB-08F5-0244-BF00-0BB68F13460E}" destId="{9DD49ADE-85EC-5341-B057-B81366FB5C4E}" srcOrd="12" destOrd="0" presId="urn:microsoft.com/office/officeart/2005/8/layout/hierarchy2"/>
    <dgm:cxn modelId="{AFC647DC-28B2-1646-9356-69FAEF9E434A}" type="presParOf" srcId="{9DD49ADE-85EC-5341-B057-B81366FB5C4E}" destId="{099E3C9F-038C-944C-AA48-BD20D10858F2}" srcOrd="0" destOrd="0" presId="urn:microsoft.com/office/officeart/2005/8/layout/hierarchy2"/>
    <dgm:cxn modelId="{2653BB63-3B53-2847-8DB0-21775271D3E5}" type="presParOf" srcId="{869E9FFB-08F5-0244-BF00-0BB68F13460E}" destId="{CE6F5063-1639-B546-82D2-D3CB1E697E13}" srcOrd="13" destOrd="0" presId="urn:microsoft.com/office/officeart/2005/8/layout/hierarchy2"/>
    <dgm:cxn modelId="{E4E37312-6560-0E49-A561-CEF7522E5129}" type="presParOf" srcId="{CE6F5063-1639-B546-82D2-D3CB1E697E13}" destId="{4EF2CBEB-D3E1-454A-BFAB-5907143E60F6}" srcOrd="0" destOrd="0" presId="urn:microsoft.com/office/officeart/2005/8/layout/hierarchy2"/>
    <dgm:cxn modelId="{E0B59F44-39DC-C044-A611-7A9F74B1089D}" type="presParOf" srcId="{CE6F5063-1639-B546-82D2-D3CB1E697E13}" destId="{AE3D7E44-19E1-AB45-8926-A65A9E30EA16}" srcOrd="1" destOrd="0" presId="urn:microsoft.com/office/officeart/2005/8/layout/hierarchy2"/>
    <dgm:cxn modelId="{B8823990-BFB0-3B46-A25A-7DF6FCEBFD61}" type="presParOf" srcId="{869E9FFB-08F5-0244-BF00-0BB68F13460E}" destId="{A73E26F7-AE40-5845-935A-DAE75B07DAB9}" srcOrd="14" destOrd="0" presId="urn:microsoft.com/office/officeart/2005/8/layout/hierarchy2"/>
    <dgm:cxn modelId="{73A54548-B6CB-3E44-811A-3F924D0D8792}" type="presParOf" srcId="{A73E26F7-AE40-5845-935A-DAE75B07DAB9}" destId="{69138711-AEF9-0C46-B068-31E01BDCE534}" srcOrd="0" destOrd="0" presId="urn:microsoft.com/office/officeart/2005/8/layout/hierarchy2"/>
    <dgm:cxn modelId="{D3A70B8B-4293-0A44-B9AB-16D8EBC01A70}" type="presParOf" srcId="{869E9FFB-08F5-0244-BF00-0BB68F13460E}" destId="{1555DC6C-669B-1045-AB9C-9269FD8599C9}" srcOrd="15" destOrd="0" presId="urn:microsoft.com/office/officeart/2005/8/layout/hierarchy2"/>
    <dgm:cxn modelId="{650D83E7-A70D-4C48-92EF-5B5AC00D5127}" type="presParOf" srcId="{1555DC6C-669B-1045-AB9C-9269FD8599C9}" destId="{0C0C9118-65E6-3548-96EB-5CD3B6FBEE23}" srcOrd="0" destOrd="0" presId="urn:microsoft.com/office/officeart/2005/8/layout/hierarchy2"/>
    <dgm:cxn modelId="{46161EFA-B822-484C-8183-EF4BCBF23BA2}" type="presParOf" srcId="{1555DC6C-669B-1045-AB9C-9269FD8599C9}" destId="{8EBCBFF2-841B-184E-9B01-434DA6F61553}" srcOrd="1" destOrd="0" presId="urn:microsoft.com/office/officeart/2005/8/layout/hierarchy2"/>
    <dgm:cxn modelId="{766B8B1F-8994-B645-BA5D-FE167ADDA098}" type="presParOf" srcId="{8EBCBFF2-841B-184E-9B01-434DA6F61553}" destId="{E5DB5534-BC0E-AF4F-932C-3F176A8F76F6}" srcOrd="0" destOrd="0" presId="urn:microsoft.com/office/officeart/2005/8/layout/hierarchy2"/>
    <dgm:cxn modelId="{632F98CF-FE61-904A-BD96-29797E887B31}" type="presParOf" srcId="{E5DB5534-BC0E-AF4F-932C-3F176A8F76F6}" destId="{8DF6570E-BE45-5B4C-8E1B-00887046B037}" srcOrd="0" destOrd="0" presId="urn:microsoft.com/office/officeart/2005/8/layout/hierarchy2"/>
    <dgm:cxn modelId="{92478433-35D2-D043-B692-06EB7B657257}" type="presParOf" srcId="{8EBCBFF2-841B-184E-9B01-434DA6F61553}" destId="{D8298A9F-8EBB-6543-9385-50F303DFBFDA}" srcOrd="1" destOrd="0" presId="urn:microsoft.com/office/officeart/2005/8/layout/hierarchy2"/>
    <dgm:cxn modelId="{89183B74-D176-2448-866C-A9D41F31E2AA}" type="presParOf" srcId="{D8298A9F-8EBB-6543-9385-50F303DFBFDA}" destId="{313F3AEB-715E-FD42-BB37-D06899E863E6}" srcOrd="0" destOrd="0" presId="urn:microsoft.com/office/officeart/2005/8/layout/hierarchy2"/>
    <dgm:cxn modelId="{A902A34A-C67A-6B45-A59A-EAEA6F057AB1}" type="presParOf" srcId="{D8298A9F-8EBB-6543-9385-50F303DFBFDA}" destId="{E6FDD048-3148-AB49-8F40-79C4F6C98DEF}" srcOrd="1" destOrd="0" presId="urn:microsoft.com/office/officeart/2005/8/layout/hierarchy2"/>
    <dgm:cxn modelId="{31D0E636-543E-1B47-AD31-4E3C1CF61DC8}" type="presParOf" srcId="{8EBCBFF2-841B-184E-9B01-434DA6F61553}" destId="{E5D5283A-2479-2448-8A6D-E681CBB32667}" srcOrd="2" destOrd="0" presId="urn:microsoft.com/office/officeart/2005/8/layout/hierarchy2"/>
    <dgm:cxn modelId="{B6534CEB-B7C7-A047-A5E4-EBB2DEC59BDE}" type="presParOf" srcId="{E5D5283A-2479-2448-8A6D-E681CBB32667}" destId="{E9B11FD6-F2C4-3E46-AE04-7491DF572B5B}" srcOrd="0" destOrd="0" presId="urn:microsoft.com/office/officeart/2005/8/layout/hierarchy2"/>
    <dgm:cxn modelId="{5E54FDE5-EB81-3742-B48D-ED928F94FFAD}" type="presParOf" srcId="{8EBCBFF2-841B-184E-9B01-434DA6F61553}" destId="{2C43450B-76D7-6546-9CE6-2C2303C267E8}" srcOrd="3" destOrd="0" presId="urn:microsoft.com/office/officeart/2005/8/layout/hierarchy2"/>
    <dgm:cxn modelId="{AA61B574-2D58-1E45-BDB0-B5F4A3EB8F7E}" type="presParOf" srcId="{2C43450B-76D7-6546-9CE6-2C2303C267E8}" destId="{015CEF82-5EF2-D341-AE34-E6831DB72FF8}" srcOrd="0" destOrd="0" presId="urn:microsoft.com/office/officeart/2005/8/layout/hierarchy2"/>
    <dgm:cxn modelId="{71D0A2B4-1FE7-5E48-99C1-44BDEF3F4709}" type="presParOf" srcId="{2C43450B-76D7-6546-9CE6-2C2303C267E8}" destId="{1C472180-1988-564E-8F3A-C36B92F5806D}" srcOrd="1" destOrd="0" presId="urn:microsoft.com/office/officeart/2005/8/layout/hierarchy2"/>
    <dgm:cxn modelId="{498B0020-D8F9-044C-B542-3B5653056EB6}" type="presParOf" srcId="{A6690FD9-9303-0B47-825F-C7180AAB0163}" destId="{C529FAA9-37A1-2346-8C5E-924E5ED20E06}" srcOrd="1" destOrd="0" presId="urn:microsoft.com/office/officeart/2005/8/layout/hierarchy2"/>
    <dgm:cxn modelId="{51E7BDA6-4246-3F46-9D2C-E86438CE3A96}" type="presParOf" srcId="{C529FAA9-37A1-2346-8C5E-924E5ED20E06}" destId="{AB1BF95F-77C1-674B-A2BB-6A0DDED36668}" srcOrd="0" destOrd="0" presId="urn:microsoft.com/office/officeart/2005/8/layout/hierarchy2"/>
    <dgm:cxn modelId="{2832BE7D-627B-FC43-8BFC-D54B06AE6768}" type="presParOf" srcId="{C529FAA9-37A1-2346-8C5E-924E5ED20E06}" destId="{8F843194-08B7-074A-8C3B-E5A097A822F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D059C1-C535-304D-8B02-361BEE9BF924}">
      <dsp:nvSpPr>
        <dsp:cNvPr id="0" name=""/>
        <dsp:cNvSpPr/>
      </dsp:nvSpPr>
      <dsp:spPr>
        <a:xfrm>
          <a:off x="1071412" y="3733375"/>
          <a:ext cx="846408" cy="42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/>
            <a:t>Mix bus</a:t>
          </a:r>
        </a:p>
      </dsp:txBody>
      <dsp:txXfrm>
        <a:off x="1083807" y="3745770"/>
        <a:ext cx="821618" cy="398414"/>
      </dsp:txXfrm>
    </dsp:sp>
    <dsp:sp modelId="{62F36A48-9B6D-B544-8BDA-E03E47D1DEBE}">
      <dsp:nvSpPr>
        <dsp:cNvPr id="0" name=""/>
        <dsp:cNvSpPr/>
      </dsp:nvSpPr>
      <dsp:spPr>
        <a:xfrm rot="19136184">
          <a:off x="1538621" y="2926629"/>
          <a:ext cx="3082688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3082688" y="584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000" kern="1200"/>
        </a:p>
      </dsp:txBody>
      <dsp:txXfrm>
        <a:off x="3002898" y="2855407"/>
        <a:ext cx="154134" cy="154134"/>
      </dsp:txXfrm>
    </dsp:sp>
    <dsp:sp modelId="{64C1B6C0-DF05-264C-9C4B-2664FAF790B3}">
      <dsp:nvSpPr>
        <dsp:cNvPr id="0" name=""/>
        <dsp:cNvSpPr/>
      </dsp:nvSpPr>
      <dsp:spPr>
        <a:xfrm>
          <a:off x="4242109" y="1708368"/>
          <a:ext cx="846408" cy="423204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 err="1"/>
            <a:t>Drums</a:t>
          </a:r>
          <a:endParaRPr lang="da-DK" sz="1300" kern="1200" dirty="0"/>
        </a:p>
      </dsp:txBody>
      <dsp:txXfrm>
        <a:off x="4254504" y="1720763"/>
        <a:ext cx="821618" cy="398414"/>
      </dsp:txXfrm>
    </dsp:sp>
    <dsp:sp modelId="{9DB77323-B169-8C46-BF75-1660FE4D9E26}">
      <dsp:nvSpPr>
        <dsp:cNvPr id="0" name=""/>
        <dsp:cNvSpPr/>
      </dsp:nvSpPr>
      <dsp:spPr>
        <a:xfrm rot="19231932">
          <a:off x="4828589" y="1189524"/>
          <a:ext cx="2279896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2279896" y="584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800" kern="1200"/>
        </a:p>
      </dsp:txBody>
      <dsp:txXfrm>
        <a:off x="5911540" y="1138371"/>
        <a:ext cx="113994" cy="113994"/>
      </dsp:txXfrm>
    </dsp:sp>
    <dsp:sp modelId="{9C729263-506E-154E-823B-03E4973CA3F1}">
      <dsp:nvSpPr>
        <dsp:cNvPr id="0" name=""/>
        <dsp:cNvSpPr/>
      </dsp:nvSpPr>
      <dsp:spPr>
        <a:xfrm>
          <a:off x="6848557" y="259165"/>
          <a:ext cx="846408" cy="423204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/>
            <a:t>Kick</a:t>
          </a:r>
        </a:p>
      </dsp:txBody>
      <dsp:txXfrm>
        <a:off x="6860952" y="271560"/>
        <a:ext cx="821618" cy="398414"/>
      </dsp:txXfrm>
    </dsp:sp>
    <dsp:sp modelId="{F44FDE31-130F-AC4A-A328-D806CDFDA516}">
      <dsp:nvSpPr>
        <dsp:cNvPr id="0" name=""/>
        <dsp:cNvSpPr/>
      </dsp:nvSpPr>
      <dsp:spPr>
        <a:xfrm rot="20733372">
          <a:off x="7678815" y="337472"/>
          <a:ext cx="1021929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1021929" y="584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500" kern="1200"/>
        </a:p>
      </dsp:txBody>
      <dsp:txXfrm>
        <a:off x="8164231" y="317769"/>
        <a:ext cx="51096" cy="51096"/>
      </dsp:txXfrm>
    </dsp:sp>
    <dsp:sp modelId="{2414D107-B8B9-764A-AD2B-866E47EC98C2}">
      <dsp:nvSpPr>
        <dsp:cNvPr id="0" name=""/>
        <dsp:cNvSpPr/>
      </dsp:nvSpPr>
      <dsp:spPr>
        <a:xfrm>
          <a:off x="8684594" y="4265"/>
          <a:ext cx="846408" cy="423204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/>
            <a:t>Kick in</a:t>
          </a:r>
        </a:p>
      </dsp:txBody>
      <dsp:txXfrm>
        <a:off x="8696989" y="16660"/>
        <a:ext cx="821618" cy="398414"/>
      </dsp:txXfrm>
    </dsp:sp>
    <dsp:sp modelId="{77E8AF03-9545-9840-B350-A763358DB32F}">
      <dsp:nvSpPr>
        <dsp:cNvPr id="0" name=""/>
        <dsp:cNvSpPr/>
      </dsp:nvSpPr>
      <dsp:spPr>
        <a:xfrm rot="790911">
          <a:off x="7681574" y="580815"/>
          <a:ext cx="1016410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1016410" y="584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500" kern="1200"/>
        </a:p>
      </dsp:txBody>
      <dsp:txXfrm>
        <a:off x="8164369" y="561249"/>
        <a:ext cx="50820" cy="50820"/>
      </dsp:txXfrm>
    </dsp:sp>
    <dsp:sp modelId="{758183E5-0F7B-B64E-91E0-52BC7D967F17}">
      <dsp:nvSpPr>
        <dsp:cNvPr id="0" name=""/>
        <dsp:cNvSpPr/>
      </dsp:nvSpPr>
      <dsp:spPr>
        <a:xfrm>
          <a:off x="8684594" y="490949"/>
          <a:ext cx="846408" cy="423204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/>
            <a:t>Kick out</a:t>
          </a:r>
        </a:p>
      </dsp:txBody>
      <dsp:txXfrm>
        <a:off x="8696989" y="503344"/>
        <a:ext cx="821618" cy="398414"/>
      </dsp:txXfrm>
    </dsp:sp>
    <dsp:sp modelId="{FB7A9FBF-4D8E-1A4F-B6CF-9B8BD5ECC764}">
      <dsp:nvSpPr>
        <dsp:cNvPr id="0" name=""/>
        <dsp:cNvSpPr/>
      </dsp:nvSpPr>
      <dsp:spPr>
        <a:xfrm rot="20692291">
          <a:off x="5056924" y="1676209"/>
          <a:ext cx="1823226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1823226" y="584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600" kern="1200"/>
        </a:p>
      </dsp:txBody>
      <dsp:txXfrm>
        <a:off x="5922957" y="1636473"/>
        <a:ext cx="91161" cy="91161"/>
      </dsp:txXfrm>
    </dsp:sp>
    <dsp:sp modelId="{537C89D3-B899-E048-B146-69F04A53FB71}">
      <dsp:nvSpPr>
        <dsp:cNvPr id="0" name=""/>
        <dsp:cNvSpPr/>
      </dsp:nvSpPr>
      <dsp:spPr>
        <a:xfrm>
          <a:off x="6848557" y="1232535"/>
          <a:ext cx="846408" cy="423204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/>
            <a:t>Snare</a:t>
          </a:r>
        </a:p>
      </dsp:txBody>
      <dsp:txXfrm>
        <a:off x="6860952" y="1244930"/>
        <a:ext cx="821618" cy="398414"/>
      </dsp:txXfrm>
    </dsp:sp>
    <dsp:sp modelId="{AF28F260-85AA-D147-812A-85344F217643}">
      <dsp:nvSpPr>
        <dsp:cNvPr id="0" name=""/>
        <dsp:cNvSpPr/>
      </dsp:nvSpPr>
      <dsp:spPr>
        <a:xfrm rot="20733372">
          <a:off x="7678815" y="1310842"/>
          <a:ext cx="1021929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1021929" y="584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500" kern="1200"/>
        </a:p>
      </dsp:txBody>
      <dsp:txXfrm>
        <a:off x="8164231" y="1291138"/>
        <a:ext cx="51096" cy="51096"/>
      </dsp:txXfrm>
    </dsp:sp>
    <dsp:sp modelId="{47F59329-CA92-7242-B874-7340447E575E}">
      <dsp:nvSpPr>
        <dsp:cNvPr id="0" name=""/>
        <dsp:cNvSpPr/>
      </dsp:nvSpPr>
      <dsp:spPr>
        <a:xfrm>
          <a:off x="8684594" y="977634"/>
          <a:ext cx="846408" cy="423204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/>
            <a:t>SN Top</a:t>
          </a:r>
        </a:p>
      </dsp:txBody>
      <dsp:txXfrm>
        <a:off x="8696989" y="990029"/>
        <a:ext cx="821618" cy="398414"/>
      </dsp:txXfrm>
    </dsp:sp>
    <dsp:sp modelId="{BC5E686E-0907-F944-8BDB-D2EF6FE53CD4}">
      <dsp:nvSpPr>
        <dsp:cNvPr id="0" name=""/>
        <dsp:cNvSpPr/>
      </dsp:nvSpPr>
      <dsp:spPr>
        <a:xfrm rot="790911">
          <a:off x="7681574" y="1554184"/>
          <a:ext cx="1016410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1016410" y="584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500" kern="1200"/>
        </a:p>
      </dsp:txBody>
      <dsp:txXfrm>
        <a:off x="8164369" y="1534619"/>
        <a:ext cx="50820" cy="50820"/>
      </dsp:txXfrm>
    </dsp:sp>
    <dsp:sp modelId="{1571E15D-ED94-084D-9464-F2626DC30437}">
      <dsp:nvSpPr>
        <dsp:cNvPr id="0" name=""/>
        <dsp:cNvSpPr/>
      </dsp:nvSpPr>
      <dsp:spPr>
        <a:xfrm>
          <a:off x="8684594" y="1464319"/>
          <a:ext cx="846408" cy="423204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/>
            <a:t>SN Bot.</a:t>
          </a:r>
        </a:p>
      </dsp:txBody>
      <dsp:txXfrm>
        <a:off x="8696989" y="1476714"/>
        <a:ext cx="821618" cy="398414"/>
      </dsp:txXfrm>
    </dsp:sp>
    <dsp:sp modelId="{CDCA0265-5CAF-6044-ABCD-792EE27702BC}">
      <dsp:nvSpPr>
        <dsp:cNvPr id="0" name=""/>
        <dsp:cNvSpPr/>
      </dsp:nvSpPr>
      <dsp:spPr>
        <a:xfrm rot="21194">
          <a:off x="5088501" y="1919551"/>
          <a:ext cx="1760072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1760072" y="584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600" kern="1200"/>
        </a:p>
      </dsp:txBody>
      <dsp:txXfrm>
        <a:off x="5924535" y="1881394"/>
        <a:ext cx="88003" cy="88003"/>
      </dsp:txXfrm>
    </dsp:sp>
    <dsp:sp modelId="{3291F624-825E-054C-9E05-6A344715CF28}">
      <dsp:nvSpPr>
        <dsp:cNvPr id="0" name=""/>
        <dsp:cNvSpPr/>
      </dsp:nvSpPr>
      <dsp:spPr>
        <a:xfrm>
          <a:off x="6848557" y="1719219"/>
          <a:ext cx="846408" cy="423204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 err="1"/>
            <a:t>Hihat</a:t>
          </a:r>
          <a:endParaRPr lang="da-DK" sz="1300" kern="1200" dirty="0"/>
        </a:p>
      </dsp:txBody>
      <dsp:txXfrm>
        <a:off x="6860952" y="1731614"/>
        <a:ext cx="821618" cy="398414"/>
      </dsp:txXfrm>
    </dsp:sp>
    <dsp:sp modelId="{6BCEC83C-CEBE-9E42-8BB9-8D97C2DB122E}">
      <dsp:nvSpPr>
        <dsp:cNvPr id="0" name=""/>
        <dsp:cNvSpPr/>
      </dsp:nvSpPr>
      <dsp:spPr>
        <a:xfrm rot="947087">
          <a:off x="5054032" y="2162894"/>
          <a:ext cx="1829010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1829010" y="584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600" kern="1200"/>
        </a:p>
      </dsp:txBody>
      <dsp:txXfrm>
        <a:off x="5922812" y="2123013"/>
        <a:ext cx="91450" cy="91450"/>
      </dsp:txXfrm>
    </dsp:sp>
    <dsp:sp modelId="{49532D76-0BF9-A040-A384-DBD669ED1AEC}">
      <dsp:nvSpPr>
        <dsp:cNvPr id="0" name=""/>
        <dsp:cNvSpPr/>
      </dsp:nvSpPr>
      <dsp:spPr>
        <a:xfrm>
          <a:off x="6848557" y="2205904"/>
          <a:ext cx="846408" cy="423204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/>
            <a:t>Toms</a:t>
          </a:r>
        </a:p>
      </dsp:txBody>
      <dsp:txXfrm>
        <a:off x="6860952" y="2218299"/>
        <a:ext cx="821618" cy="398414"/>
      </dsp:txXfrm>
    </dsp:sp>
    <dsp:sp modelId="{BE387CA1-4F05-1D43-9D21-5FFC3B45AFCA}">
      <dsp:nvSpPr>
        <dsp:cNvPr id="0" name=""/>
        <dsp:cNvSpPr/>
      </dsp:nvSpPr>
      <dsp:spPr>
        <a:xfrm rot="1746332">
          <a:off x="4961111" y="2404907"/>
          <a:ext cx="2017933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2017933" y="584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700" kern="1200"/>
        </a:p>
      </dsp:txBody>
      <dsp:txXfrm>
        <a:off x="5919629" y="2360304"/>
        <a:ext cx="100896" cy="100896"/>
      </dsp:txXfrm>
    </dsp:sp>
    <dsp:sp modelId="{0C7755A6-7E08-F64E-854E-E9CC6C605797}">
      <dsp:nvSpPr>
        <dsp:cNvPr id="0" name=""/>
        <dsp:cNvSpPr/>
      </dsp:nvSpPr>
      <dsp:spPr>
        <a:xfrm>
          <a:off x="6851637" y="2689931"/>
          <a:ext cx="846408" cy="423204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/>
            <a:t>Overhead</a:t>
          </a:r>
        </a:p>
      </dsp:txBody>
      <dsp:txXfrm>
        <a:off x="6864032" y="2702326"/>
        <a:ext cx="821618" cy="398414"/>
      </dsp:txXfrm>
    </dsp:sp>
    <dsp:sp modelId="{F7F23BCB-F7B5-AF42-A603-CA12B1008F09}">
      <dsp:nvSpPr>
        <dsp:cNvPr id="0" name=""/>
        <dsp:cNvSpPr/>
      </dsp:nvSpPr>
      <dsp:spPr>
        <a:xfrm rot="2393178">
          <a:off x="4821661" y="2649579"/>
          <a:ext cx="2293752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2293752" y="584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800" kern="1200"/>
        </a:p>
      </dsp:txBody>
      <dsp:txXfrm>
        <a:off x="5911193" y="2598080"/>
        <a:ext cx="114687" cy="114687"/>
      </dsp:txXfrm>
    </dsp:sp>
    <dsp:sp modelId="{38ECA10C-5C48-5D45-879D-DC3AEC341AF2}">
      <dsp:nvSpPr>
        <dsp:cNvPr id="0" name=""/>
        <dsp:cNvSpPr/>
      </dsp:nvSpPr>
      <dsp:spPr>
        <a:xfrm>
          <a:off x="6848557" y="3179274"/>
          <a:ext cx="846408" cy="423204"/>
        </a:xfrm>
        <a:prstGeom prst="roundRect">
          <a:avLst>
            <a:gd name="adj" fmla="val 10000"/>
          </a:avLst>
        </a:prstGeom>
        <a:solidFill>
          <a:schemeClr val="accent2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/>
            <a:t>(…)</a:t>
          </a:r>
        </a:p>
      </dsp:txBody>
      <dsp:txXfrm>
        <a:off x="6860952" y="3191669"/>
        <a:ext cx="821618" cy="398414"/>
      </dsp:txXfrm>
    </dsp:sp>
    <dsp:sp modelId="{B96A8C1D-1219-C140-9066-BCC505B7B8BB}">
      <dsp:nvSpPr>
        <dsp:cNvPr id="0" name=""/>
        <dsp:cNvSpPr/>
      </dsp:nvSpPr>
      <dsp:spPr>
        <a:xfrm rot="19590094">
          <a:off x="1686341" y="3169972"/>
          <a:ext cx="2787248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2787248" y="584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/>
        </a:p>
      </dsp:txBody>
      <dsp:txXfrm>
        <a:off x="3010284" y="3106135"/>
        <a:ext cx="139362" cy="139362"/>
      </dsp:txXfrm>
    </dsp:sp>
    <dsp:sp modelId="{891A7FBA-80D2-754F-AF5E-6B6A95993CE2}">
      <dsp:nvSpPr>
        <dsp:cNvPr id="0" name=""/>
        <dsp:cNvSpPr/>
      </dsp:nvSpPr>
      <dsp:spPr>
        <a:xfrm>
          <a:off x="4242109" y="2195053"/>
          <a:ext cx="846408" cy="423204"/>
        </a:xfrm>
        <a:prstGeom prst="roundRect">
          <a:avLst>
            <a:gd name="adj" fmla="val 10000"/>
          </a:avLst>
        </a:prstGeom>
        <a:solidFill>
          <a:schemeClr val="accent4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 err="1"/>
            <a:t>Perc</a:t>
          </a:r>
          <a:r>
            <a:rPr lang="da-DK" sz="1300" kern="1200" dirty="0"/>
            <a:t>.</a:t>
          </a:r>
        </a:p>
      </dsp:txBody>
      <dsp:txXfrm>
        <a:off x="4254504" y="2207448"/>
        <a:ext cx="821618" cy="398414"/>
      </dsp:txXfrm>
    </dsp:sp>
    <dsp:sp modelId="{90B8C9E1-5DE4-774D-8B2C-53A873BAE396}">
      <dsp:nvSpPr>
        <dsp:cNvPr id="0" name=""/>
        <dsp:cNvSpPr/>
      </dsp:nvSpPr>
      <dsp:spPr>
        <a:xfrm rot="20139322">
          <a:off x="1804401" y="3413314"/>
          <a:ext cx="2551128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2551128" y="584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/>
        </a:p>
      </dsp:txBody>
      <dsp:txXfrm>
        <a:off x="3016187" y="3355381"/>
        <a:ext cx="127556" cy="127556"/>
      </dsp:txXfrm>
    </dsp:sp>
    <dsp:sp modelId="{4B02D51A-2482-C847-9388-C8D45D1CE013}">
      <dsp:nvSpPr>
        <dsp:cNvPr id="0" name=""/>
        <dsp:cNvSpPr/>
      </dsp:nvSpPr>
      <dsp:spPr>
        <a:xfrm>
          <a:off x="4242109" y="2681738"/>
          <a:ext cx="846408" cy="423204"/>
        </a:xfrm>
        <a:prstGeom prst="roundRect">
          <a:avLst>
            <a:gd name="adj" fmla="val 10000"/>
          </a:avLst>
        </a:prstGeom>
        <a:solidFill>
          <a:schemeClr val="accent3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/>
            <a:t>Bass</a:t>
          </a:r>
        </a:p>
      </dsp:txBody>
      <dsp:txXfrm>
        <a:off x="4254504" y="2694133"/>
        <a:ext cx="821618" cy="398414"/>
      </dsp:txXfrm>
    </dsp:sp>
    <dsp:sp modelId="{537DB106-E2A5-B941-A242-C784254AD6ED}">
      <dsp:nvSpPr>
        <dsp:cNvPr id="0" name=""/>
        <dsp:cNvSpPr/>
      </dsp:nvSpPr>
      <dsp:spPr>
        <a:xfrm rot="243746">
          <a:off x="1914894" y="4021670"/>
          <a:ext cx="2330143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2330143" y="584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800" kern="1200"/>
        </a:p>
      </dsp:txBody>
      <dsp:txXfrm>
        <a:off x="3021711" y="3969261"/>
        <a:ext cx="116507" cy="116507"/>
      </dsp:txXfrm>
    </dsp:sp>
    <dsp:sp modelId="{A90D619E-CC4E-2D4A-BF1B-078857F00F7E}">
      <dsp:nvSpPr>
        <dsp:cNvPr id="0" name=""/>
        <dsp:cNvSpPr/>
      </dsp:nvSpPr>
      <dsp:spPr>
        <a:xfrm>
          <a:off x="4242109" y="3898450"/>
          <a:ext cx="846408" cy="423204"/>
        </a:xfrm>
        <a:prstGeom prst="roundRect">
          <a:avLst>
            <a:gd name="adj" fmla="val 10000"/>
          </a:avLst>
        </a:prstGeom>
        <a:solidFill>
          <a:schemeClr val="accent6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/>
            <a:t>Guitars</a:t>
          </a:r>
        </a:p>
      </dsp:txBody>
      <dsp:txXfrm>
        <a:off x="4254504" y="3910845"/>
        <a:ext cx="821618" cy="398414"/>
      </dsp:txXfrm>
    </dsp:sp>
    <dsp:sp modelId="{5965AA20-BFC0-BF48-8998-73DA445207BF}">
      <dsp:nvSpPr>
        <dsp:cNvPr id="0" name=""/>
        <dsp:cNvSpPr/>
      </dsp:nvSpPr>
      <dsp:spPr>
        <a:xfrm rot="21148506">
          <a:off x="5080873" y="3987962"/>
          <a:ext cx="1775327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1775327" y="584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600" kern="1200"/>
        </a:p>
      </dsp:txBody>
      <dsp:txXfrm>
        <a:off x="5924154" y="3949424"/>
        <a:ext cx="88766" cy="88766"/>
      </dsp:txXfrm>
    </dsp:sp>
    <dsp:sp modelId="{4FD17698-EC5C-454F-A028-9EF3F32E1EE6}">
      <dsp:nvSpPr>
        <dsp:cNvPr id="0" name=""/>
        <dsp:cNvSpPr/>
      </dsp:nvSpPr>
      <dsp:spPr>
        <a:xfrm>
          <a:off x="6848557" y="3665959"/>
          <a:ext cx="846408" cy="423204"/>
        </a:xfrm>
        <a:prstGeom prst="roundRect">
          <a:avLst>
            <a:gd name="adj" fmla="val 10000"/>
          </a:avLst>
        </a:prstGeom>
        <a:solidFill>
          <a:schemeClr val="accent6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/>
            <a:t>Guitar 1</a:t>
          </a:r>
        </a:p>
      </dsp:txBody>
      <dsp:txXfrm>
        <a:off x="6860952" y="3678354"/>
        <a:ext cx="821618" cy="398414"/>
      </dsp:txXfrm>
    </dsp:sp>
    <dsp:sp modelId="{CE7875A4-2728-2D46-A565-09761AC72FE3}">
      <dsp:nvSpPr>
        <dsp:cNvPr id="0" name=""/>
        <dsp:cNvSpPr/>
      </dsp:nvSpPr>
      <dsp:spPr>
        <a:xfrm rot="493087">
          <a:off x="5079387" y="4231305"/>
          <a:ext cx="1778299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1778299" y="584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600" kern="1200"/>
        </a:p>
      </dsp:txBody>
      <dsp:txXfrm>
        <a:off x="5924080" y="4192692"/>
        <a:ext cx="88914" cy="88914"/>
      </dsp:txXfrm>
    </dsp:sp>
    <dsp:sp modelId="{5121C5BE-F33B-1E4B-8925-27845F0139AC}">
      <dsp:nvSpPr>
        <dsp:cNvPr id="0" name=""/>
        <dsp:cNvSpPr/>
      </dsp:nvSpPr>
      <dsp:spPr>
        <a:xfrm>
          <a:off x="6848557" y="4152644"/>
          <a:ext cx="846408" cy="423204"/>
        </a:xfrm>
        <a:prstGeom prst="roundRect">
          <a:avLst>
            <a:gd name="adj" fmla="val 10000"/>
          </a:avLst>
        </a:prstGeom>
        <a:solidFill>
          <a:schemeClr val="accent6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/>
            <a:t>Guitar 2</a:t>
          </a:r>
        </a:p>
      </dsp:txBody>
      <dsp:txXfrm>
        <a:off x="6860952" y="4165039"/>
        <a:ext cx="821618" cy="398414"/>
      </dsp:txXfrm>
    </dsp:sp>
    <dsp:sp modelId="{2DA5C6D7-48DB-7146-A886-CC6C47084212}">
      <dsp:nvSpPr>
        <dsp:cNvPr id="0" name=""/>
        <dsp:cNvSpPr/>
      </dsp:nvSpPr>
      <dsp:spPr>
        <a:xfrm rot="939850">
          <a:off x="1872995" y="4265013"/>
          <a:ext cx="2413940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2413940" y="584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800" kern="1200"/>
        </a:p>
      </dsp:txBody>
      <dsp:txXfrm>
        <a:off x="3019617" y="4210509"/>
        <a:ext cx="120697" cy="120697"/>
      </dsp:txXfrm>
    </dsp:sp>
    <dsp:sp modelId="{1766701C-6ADB-3C45-9F92-57F7D8FA4A92}">
      <dsp:nvSpPr>
        <dsp:cNvPr id="0" name=""/>
        <dsp:cNvSpPr/>
      </dsp:nvSpPr>
      <dsp:spPr>
        <a:xfrm>
          <a:off x="4242109" y="4385135"/>
          <a:ext cx="846408" cy="42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/>
            <a:t>Keys</a:t>
          </a:r>
        </a:p>
      </dsp:txBody>
      <dsp:txXfrm>
        <a:off x="4254504" y="4397530"/>
        <a:ext cx="821618" cy="398414"/>
      </dsp:txXfrm>
    </dsp:sp>
    <dsp:sp modelId="{60ACCE25-4AED-6442-BED7-0EC3E33070FD}">
      <dsp:nvSpPr>
        <dsp:cNvPr id="0" name=""/>
        <dsp:cNvSpPr/>
      </dsp:nvSpPr>
      <dsp:spPr>
        <a:xfrm rot="1565747">
          <a:off x="1785904" y="4508355"/>
          <a:ext cx="2588121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2588121" y="584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/>
        </a:p>
      </dsp:txBody>
      <dsp:txXfrm>
        <a:off x="3015262" y="4449497"/>
        <a:ext cx="129406" cy="129406"/>
      </dsp:txXfrm>
    </dsp:sp>
    <dsp:sp modelId="{761A0BA3-DB55-BB40-BDAC-BEE3D018C76E}">
      <dsp:nvSpPr>
        <dsp:cNvPr id="0" name=""/>
        <dsp:cNvSpPr/>
      </dsp:nvSpPr>
      <dsp:spPr>
        <a:xfrm>
          <a:off x="4242109" y="4871820"/>
          <a:ext cx="846408" cy="423204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 err="1"/>
            <a:t>Lead</a:t>
          </a:r>
          <a:r>
            <a:rPr lang="da-DK" sz="1300" kern="1200" dirty="0"/>
            <a:t> </a:t>
          </a:r>
          <a:r>
            <a:rPr lang="da-DK" sz="1300" kern="1200" dirty="0" err="1"/>
            <a:t>Vocal</a:t>
          </a:r>
          <a:endParaRPr lang="da-DK" sz="1300" kern="1200" dirty="0"/>
        </a:p>
      </dsp:txBody>
      <dsp:txXfrm>
        <a:off x="4254504" y="4884215"/>
        <a:ext cx="821618" cy="398414"/>
      </dsp:txXfrm>
    </dsp:sp>
    <dsp:sp modelId="{27B9F04C-CB6C-2B4A-A998-D1A5C8EB5028}">
      <dsp:nvSpPr>
        <dsp:cNvPr id="0" name=""/>
        <dsp:cNvSpPr/>
      </dsp:nvSpPr>
      <dsp:spPr>
        <a:xfrm rot="19457599">
          <a:off x="5049328" y="4955906"/>
          <a:ext cx="416942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416942" y="584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500" kern="1200"/>
        </a:p>
      </dsp:txBody>
      <dsp:txXfrm>
        <a:off x="5247376" y="4951328"/>
        <a:ext cx="20847" cy="20847"/>
      </dsp:txXfrm>
    </dsp:sp>
    <dsp:sp modelId="{9A5057D3-A8CC-544C-BBE8-CA8CF4B3FDB6}">
      <dsp:nvSpPr>
        <dsp:cNvPr id="0" name=""/>
        <dsp:cNvSpPr/>
      </dsp:nvSpPr>
      <dsp:spPr>
        <a:xfrm>
          <a:off x="5427081" y="4628478"/>
          <a:ext cx="846408" cy="423204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 err="1"/>
            <a:t>Lead</a:t>
          </a:r>
          <a:r>
            <a:rPr lang="da-DK" sz="1300" kern="1200" dirty="0"/>
            <a:t> 1</a:t>
          </a:r>
        </a:p>
      </dsp:txBody>
      <dsp:txXfrm>
        <a:off x="5439476" y="4640873"/>
        <a:ext cx="821618" cy="398414"/>
      </dsp:txXfrm>
    </dsp:sp>
    <dsp:sp modelId="{428461EB-BFFE-794C-B342-7CFA5B2C482F}">
      <dsp:nvSpPr>
        <dsp:cNvPr id="0" name=""/>
        <dsp:cNvSpPr/>
      </dsp:nvSpPr>
      <dsp:spPr>
        <a:xfrm rot="2142401">
          <a:off x="5049328" y="5199249"/>
          <a:ext cx="416942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416942" y="584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500" kern="1200"/>
        </a:p>
      </dsp:txBody>
      <dsp:txXfrm>
        <a:off x="5247376" y="5194670"/>
        <a:ext cx="20847" cy="20847"/>
      </dsp:txXfrm>
    </dsp:sp>
    <dsp:sp modelId="{552D144C-A3F9-8747-A538-9B1E0F7A57BE}">
      <dsp:nvSpPr>
        <dsp:cNvPr id="0" name=""/>
        <dsp:cNvSpPr/>
      </dsp:nvSpPr>
      <dsp:spPr>
        <a:xfrm>
          <a:off x="5427081" y="5115163"/>
          <a:ext cx="846408" cy="423204"/>
        </a:xfrm>
        <a:prstGeom prst="roundRect">
          <a:avLst>
            <a:gd name="adj" fmla="val 10000"/>
          </a:avLst>
        </a:prstGeom>
        <a:solidFill>
          <a:schemeClr val="accent5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/>
            <a:t>Ad. </a:t>
          </a:r>
          <a:r>
            <a:rPr lang="da-DK" sz="1300" kern="1200" dirty="0" err="1"/>
            <a:t>lib</a:t>
          </a:r>
          <a:endParaRPr lang="da-DK" sz="1300" kern="1200" dirty="0"/>
        </a:p>
      </dsp:txBody>
      <dsp:txXfrm>
        <a:off x="5439476" y="5127558"/>
        <a:ext cx="821618" cy="398414"/>
      </dsp:txXfrm>
    </dsp:sp>
    <dsp:sp modelId="{9DD49ADE-85EC-5341-B057-B81366FB5C4E}">
      <dsp:nvSpPr>
        <dsp:cNvPr id="0" name=""/>
        <dsp:cNvSpPr/>
      </dsp:nvSpPr>
      <dsp:spPr>
        <a:xfrm rot="2097662">
          <a:off x="1661924" y="4751698"/>
          <a:ext cx="2836082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2836082" y="584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000" kern="1200"/>
        </a:p>
      </dsp:txBody>
      <dsp:txXfrm>
        <a:off x="3009063" y="4686640"/>
        <a:ext cx="141804" cy="141804"/>
      </dsp:txXfrm>
    </dsp:sp>
    <dsp:sp modelId="{4EF2CBEB-D3E1-454A-BFAB-5907143E60F6}">
      <dsp:nvSpPr>
        <dsp:cNvPr id="0" name=""/>
        <dsp:cNvSpPr/>
      </dsp:nvSpPr>
      <dsp:spPr>
        <a:xfrm>
          <a:off x="4242109" y="5358505"/>
          <a:ext cx="846408" cy="423204"/>
        </a:xfrm>
        <a:prstGeom prst="roundRect">
          <a:avLst>
            <a:gd name="adj" fmla="val 10000"/>
          </a:avLst>
        </a:prstGeom>
        <a:solidFill>
          <a:schemeClr val="accent5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/>
            <a:t>BG </a:t>
          </a:r>
          <a:r>
            <a:rPr lang="da-DK" sz="1300" kern="1200" dirty="0" err="1"/>
            <a:t>Vocals</a:t>
          </a:r>
          <a:endParaRPr lang="da-DK" sz="1300" kern="1200" dirty="0"/>
        </a:p>
      </dsp:txBody>
      <dsp:txXfrm>
        <a:off x="4254504" y="5370900"/>
        <a:ext cx="821618" cy="398414"/>
      </dsp:txXfrm>
    </dsp:sp>
    <dsp:sp modelId="{A73E26F7-AE40-5845-935A-DAE75B07DAB9}">
      <dsp:nvSpPr>
        <dsp:cNvPr id="0" name=""/>
        <dsp:cNvSpPr/>
      </dsp:nvSpPr>
      <dsp:spPr>
        <a:xfrm rot="2535470">
          <a:off x="1509768" y="4995040"/>
          <a:ext cx="3140394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3140394" y="5844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000" kern="1200"/>
        </a:p>
      </dsp:txBody>
      <dsp:txXfrm>
        <a:off x="3001455" y="4922375"/>
        <a:ext cx="157019" cy="157019"/>
      </dsp:txXfrm>
    </dsp:sp>
    <dsp:sp modelId="{0C0C9118-65E6-3548-96EB-5CD3B6FBEE23}">
      <dsp:nvSpPr>
        <dsp:cNvPr id="0" name=""/>
        <dsp:cNvSpPr/>
      </dsp:nvSpPr>
      <dsp:spPr>
        <a:xfrm>
          <a:off x="4242109" y="5845190"/>
          <a:ext cx="846408" cy="423204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/>
            <a:t>EFX</a:t>
          </a:r>
        </a:p>
      </dsp:txBody>
      <dsp:txXfrm>
        <a:off x="4254504" y="5857585"/>
        <a:ext cx="821618" cy="398414"/>
      </dsp:txXfrm>
    </dsp:sp>
    <dsp:sp modelId="{E5DB5534-BC0E-AF4F-932C-3F176A8F76F6}">
      <dsp:nvSpPr>
        <dsp:cNvPr id="0" name=""/>
        <dsp:cNvSpPr/>
      </dsp:nvSpPr>
      <dsp:spPr>
        <a:xfrm rot="19457599">
          <a:off x="5049328" y="5929276"/>
          <a:ext cx="416942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416942" y="584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500" kern="1200"/>
        </a:p>
      </dsp:txBody>
      <dsp:txXfrm>
        <a:off x="5247376" y="5924697"/>
        <a:ext cx="20847" cy="20847"/>
      </dsp:txXfrm>
    </dsp:sp>
    <dsp:sp modelId="{313F3AEB-715E-FD42-BB37-D06899E863E6}">
      <dsp:nvSpPr>
        <dsp:cNvPr id="0" name=""/>
        <dsp:cNvSpPr/>
      </dsp:nvSpPr>
      <dsp:spPr>
        <a:xfrm>
          <a:off x="5427081" y="5601848"/>
          <a:ext cx="846408" cy="423204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 err="1"/>
            <a:t>Reverbs</a:t>
          </a:r>
          <a:endParaRPr lang="da-DK" sz="1300" kern="1200" dirty="0"/>
        </a:p>
      </dsp:txBody>
      <dsp:txXfrm>
        <a:off x="5439476" y="5614243"/>
        <a:ext cx="821618" cy="398414"/>
      </dsp:txXfrm>
    </dsp:sp>
    <dsp:sp modelId="{E5D5283A-2479-2448-8A6D-E681CBB32667}">
      <dsp:nvSpPr>
        <dsp:cNvPr id="0" name=""/>
        <dsp:cNvSpPr/>
      </dsp:nvSpPr>
      <dsp:spPr>
        <a:xfrm rot="2142401">
          <a:off x="5049328" y="6172619"/>
          <a:ext cx="416942" cy="11689"/>
        </a:xfrm>
        <a:custGeom>
          <a:avLst/>
          <a:gdLst/>
          <a:ahLst/>
          <a:cxnLst/>
          <a:rect l="0" t="0" r="0" b="0"/>
          <a:pathLst>
            <a:path>
              <a:moveTo>
                <a:pt x="0" y="5844"/>
              </a:moveTo>
              <a:lnTo>
                <a:pt x="416942" y="5844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500" kern="1200"/>
        </a:p>
      </dsp:txBody>
      <dsp:txXfrm>
        <a:off x="5247376" y="6168040"/>
        <a:ext cx="20847" cy="20847"/>
      </dsp:txXfrm>
    </dsp:sp>
    <dsp:sp modelId="{015CEF82-5EF2-D341-AE34-E6831DB72FF8}">
      <dsp:nvSpPr>
        <dsp:cNvPr id="0" name=""/>
        <dsp:cNvSpPr/>
      </dsp:nvSpPr>
      <dsp:spPr>
        <a:xfrm>
          <a:off x="5427081" y="6088532"/>
          <a:ext cx="846408" cy="423204"/>
        </a:xfrm>
        <a:prstGeom prst="roundRect">
          <a:avLst>
            <a:gd name="adj" fmla="val 10000"/>
          </a:avLst>
        </a:prstGeom>
        <a:solidFill>
          <a:schemeClr val="accent2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 err="1"/>
            <a:t>Delay</a:t>
          </a:r>
          <a:endParaRPr lang="da-DK" sz="1300" kern="1200" dirty="0"/>
        </a:p>
      </dsp:txBody>
      <dsp:txXfrm>
        <a:off x="5439476" y="6100927"/>
        <a:ext cx="821618" cy="398414"/>
      </dsp:txXfrm>
    </dsp:sp>
    <dsp:sp modelId="{AB1BF95F-77C1-674B-A2BB-6A0DDED36668}">
      <dsp:nvSpPr>
        <dsp:cNvPr id="0" name=""/>
        <dsp:cNvSpPr/>
      </dsp:nvSpPr>
      <dsp:spPr>
        <a:xfrm>
          <a:off x="1060561" y="4285166"/>
          <a:ext cx="846408" cy="42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/>
            <a:t>Ref. track</a:t>
          </a:r>
        </a:p>
      </dsp:txBody>
      <dsp:txXfrm>
        <a:off x="1072956" y="4297561"/>
        <a:ext cx="821618" cy="398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634932-9884-067B-E581-B83C3B95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4019B91-0248-B8B8-3D0B-8C0703F24C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9E187A5-0A00-6D2F-390C-911AA40D4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AAC6E-3E1F-7E44-96A9-F85E4C9AA61F}" type="datetimeFigureOut">
              <a:rPr lang="da-DK" smtClean="0"/>
              <a:t>18.03.2026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8DA9A00-8174-F3D0-D737-05060752C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258AFD1-7829-4337-1127-ADEE16C71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8671-AF1B-FE4D-B04B-6691019743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84977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499CF2-6937-A485-169B-0F1E6930C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46B0A0C-0478-583A-B7CA-2371199EF8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E099888-3BB1-E5C6-97A0-091E32E6A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AAC6E-3E1F-7E44-96A9-F85E4C9AA61F}" type="datetimeFigureOut">
              <a:rPr lang="da-DK" smtClean="0"/>
              <a:t>18.03.2026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0369308-BE52-F0B9-AFC6-83EEF218B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6E57843-AAE4-3049-E55E-659A8FD9A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8671-AF1B-FE4D-B04B-6691019743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28889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38B03E7C-BA48-A9D4-1EE1-52BB23E4B4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4940C1E-397C-BA07-8B67-5430997AFA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384E85F-3520-085F-3D4F-BDFB303AF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AAC6E-3E1F-7E44-96A9-F85E4C9AA61F}" type="datetimeFigureOut">
              <a:rPr lang="da-DK" smtClean="0"/>
              <a:t>18.03.2026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FD6ED36-113D-D25F-2A96-6C4ADECB3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924631E-1F45-192E-1AE5-48D7CFD17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8671-AF1B-FE4D-B04B-6691019743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3564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BBEAAE-D723-09C0-851E-6B8BC289E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E6F73C7-237C-541C-99D1-6CBA7C257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3C7DC0F-BA59-90C0-C0B0-CAFA4F61D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AAC6E-3E1F-7E44-96A9-F85E4C9AA61F}" type="datetimeFigureOut">
              <a:rPr lang="da-DK" smtClean="0"/>
              <a:t>18.03.2026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5DBF32B-24B2-42A7-F259-41FFC111B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EFD8111-9CE9-58DB-5CE4-1E258F986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8671-AF1B-FE4D-B04B-6691019743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458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D188DF-5FF2-08BC-B15B-B976FD95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04DEFDB-DA4E-8A8C-FF22-57CE2A81F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EEE40BF-E482-BD75-B273-162663AF4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AAC6E-3E1F-7E44-96A9-F85E4C9AA61F}" type="datetimeFigureOut">
              <a:rPr lang="da-DK" smtClean="0"/>
              <a:t>18.03.2026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BDBBD9B-51FC-CA31-254F-4CCCA7482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5920CB0-4AF8-5488-FA86-2AD40438A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8671-AF1B-FE4D-B04B-6691019743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3984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52DFDE-0B75-5BED-082C-6CEE6FB77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6555906-4E59-858A-6F8E-7DF4266605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4AC4989-95A0-37FF-9EBF-048704CC6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18A3600-87F8-1EA3-A3F9-D2D1A7C38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AAC6E-3E1F-7E44-96A9-F85E4C9AA61F}" type="datetimeFigureOut">
              <a:rPr lang="da-DK" smtClean="0"/>
              <a:t>18.03.2026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BC661C2-B9D9-1106-4697-67B3268D9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A471882-A4D8-F46A-75ED-957CFFF1A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8671-AF1B-FE4D-B04B-6691019743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531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2E2E65-1242-5FFA-41DF-046B1B038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C60186D-B070-89AB-D061-126DDC113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98AEE14-B619-FAFF-780F-CF120F7848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50C9A04-F512-8FE2-5C5F-834ACAEC5A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0B021DFB-1BFE-363C-ACD9-0798824159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ED8CF8EF-B713-7FA6-3306-06FF1E182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AAC6E-3E1F-7E44-96A9-F85E4C9AA61F}" type="datetimeFigureOut">
              <a:rPr lang="da-DK" smtClean="0"/>
              <a:t>18.03.2026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4D520D02-1594-910C-744F-FFEE39F87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08241A4C-8959-CD8D-565D-49BA79A58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8671-AF1B-FE4D-B04B-6691019743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16981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311191-4418-4BB4-864A-C7FEFA9DE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07C0E1B-1DC4-9931-8354-BB936495A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AAC6E-3E1F-7E44-96A9-F85E4C9AA61F}" type="datetimeFigureOut">
              <a:rPr lang="da-DK" smtClean="0"/>
              <a:t>18.03.2026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B7A572A-D7B0-EA4B-83F2-4BD005108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896FBB3-1F55-F778-1F4A-CB9AFCBC3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8671-AF1B-FE4D-B04B-6691019743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8780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5904E13-6F1A-41D4-EDEB-3A457D64B1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AAC6E-3E1F-7E44-96A9-F85E4C9AA61F}" type="datetimeFigureOut">
              <a:rPr lang="da-DK" smtClean="0"/>
              <a:t>18.03.2026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1BB5E72C-55E8-6FF9-38A0-015CB2003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7EC7C5C-8015-3276-9FFE-0925E0075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8671-AF1B-FE4D-B04B-6691019743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64978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2700E7-21D2-C6AB-3A8E-2912DF752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2378A6-1BA8-FD6E-7909-C85EC0916B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ED0CB76-4718-F2AB-2EAC-4E38A49CF0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C4226E9-2677-1A04-D7E1-E998011DB6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AAC6E-3E1F-7E44-96A9-F85E4C9AA61F}" type="datetimeFigureOut">
              <a:rPr lang="da-DK" smtClean="0"/>
              <a:t>18.03.2026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23CC16B-88E0-21E5-1DDC-FC59731BD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3C9E36A-86CD-B950-BAF8-E7E935EFD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8671-AF1B-FE4D-B04B-6691019743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96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C7AAFF-7EC6-5003-13EF-DCF3E1B14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FFC19129-78D6-08C2-25DE-6C09C5C5AB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BD071FC-5E23-7972-3E4D-70E5DDEEFB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52B7F09-12B5-D842-2020-03032559A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AAC6E-3E1F-7E44-96A9-F85E4C9AA61F}" type="datetimeFigureOut">
              <a:rPr lang="da-DK" smtClean="0"/>
              <a:t>18.03.2026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E1FAC6D-28EC-3B00-25E9-588159A33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7E1C62C-4CAB-2470-93BB-D94B7E6E1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C8671-AF1B-FE4D-B04B-6691019743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17756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9E74827-DC73-81B7-24FF-2D8CBDB22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6D1DFB9-1935-14E5-DBEC-64EDEB2A2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D8A16A0-A98A-2F56-531B-4F2ACC897B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FAAC6E-3E1F-7E44-96A9-F85E4C9AA61F}" type="datetimeFigureOut">
              <a:rPr lang="da-DK" smtClean="0"/>
              <a:t>18.03.2026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27C2CF8-459C-2D97-6014-C52BC5EF6D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5F5CEF0-E034-40CE-055D-48473BCEA3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CC8671-AF1B-FE4D-B04B-6691019743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2547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microsoft.com/office/2007/relationships/hdphoto" Target="../media/hdphoto1.wdp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Udlejning af AV-udstyr til møder og konferencer | AV CENTER">
            <a:extLst>
              <a:ext uri="{FF2B5EF4-FFF2-40B4-BE49-F238E27FC236}">
                <a16:creationId xmlns:a16="http://schemas.microsoft.com/office/drawing/2014/main" id="{82428CA2-7B1F-A50C-6E6B-F7C6833F58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730"/>
          <a:stretch/>
        </p:blipFill>
        <p:spPr bwMode="auto">
          <a:xfrm>
            <a:off x="20" y="287089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A7105F81-7E3F-D123-27B1-B4BE8CE1A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a-DK" dirty="0">
                <a:solidFill>
                  <a:srgbClr val="FFFFFF"/>
                </a:solidFill>
              </a:rPr>
              <a:t>Mixprocessen (de første trin)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8D2B273-22A6-195A-AA6B-78D586D13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a-DK" sz="2600" dirty="0">
                <a:solidFill>
                  <a:srgbClr val="FFFFFF"/>
                </a:solidFill>
              </a:rPr>
              <a:t>Importer lydfiler, lav en routing og giv instrumentgrupperne farver.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600" dirty="0">
                <a:solidFill>
                  <a:srgbClr val="FFFFFF"/>
                </a:solidFill>
              </a:rPr>
              <a:t>Indsæt markers ved nye </a:t>
            </a:r>
            <a:r>
              <a:rPr lang="da-DK" sz="2600" dirty="0" err="1">
                <a:solidFill>
                  <a:srgbClr val="FFFFFF"/>
                </a:solidFill>
              </a:rPr>
              <a:t>formdele</a:t>
            </a:r>
            <a:endParaRPr lang="da-DK" sz="2600" dirty="0">
              <a:solidFill>
                <a:srgbClr val="FFFFFF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da-DK" sz="2600" dirty="0">
                <a:solidFill>
                  <a:srgbClr val="FFFFFF"/>
                </a:solidFill>
              </a:rPr>
              <a:t>Juster </a:t>
            </a:r>
            <a:r>
              <a:rPr lang="da-DK" sz="2600" dirty="0" err="1">
                <a:solidFill>
                  <a:srgbClr val="FFFFFF"/>
                </a:solidFill>
              </a:rPr>
              <a:t>gain</a:t>
            </a:r>
            <a:r>
              <a:rPr lang="da-DK" sz="2600" dirty="0">
                <a:solidFill>
                  <a:srgbClr val="FFFFFF"/>
                </a:solidFill>
              </a:rPr>
              <a:t>, så alle spor peaker ved ca. -12dB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600" dirty="0">
                <a:solidFill>
                  <a:srgbClr val="FFFFFF"/>
                </a:solidFill>
              </a:rPr>
              <a:t>Lav et mix, hvor du kun bruger fadere og/eller </a:t>
            </a:r>
            <a:r>
              <a:rPr lang="da-DK" sz="2600" dirty="0" err="1">
                <a:solidFill>
                  <a:srgbClr val="FFFFFF"/>
                </a:solidFill>
              </a:rPr>
              <a:t>gain</a:t>
            </a:r>
            <a:r>
              <a:rPr lang="da-DK" sz="2600" dirty="0">
                <a:solidFill>
                  <a:srgbClr val="FFFFFF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600" dirty="0">
                <a:solidFill>
                  <a:srgbClr val="FFFFFF"/>
                </a:solidFill>
              </a:rPr>
              <a:t>Næste mål er at lave et mix, hvor man kan høre alle instrumenter (separation) – men uden at bruge panorering og rumklang mv. Man skal derimod bruge EQ til at skabe plads indbyrdes mellem instrumenterne og kompression til at trække nogle instrumenter frem i lydbilledet.</a:t>
            </a:r>
          </a:p>
          <a:p>
            <a:pPr marL="514350" indent="-514350">
              <a:buFont typeface="+mj-lt"/>
              <a:buAutoNum type="arabicPeriod"/>
            </a:pPr>
            <a:endParaRPr lang="da-DK" sz="26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8575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APER | Audio Production Without Limits">
            <a:extLst>
              <a:ext uri="{FF2B5EF4-FFF2-40B4-BE49-F238E27FC236}">
                <a16:creationId xmlns:a16="http://schemas.microsoft.com/office/drawing/2014/main" id="{A0CC670F-8693-0AEF-9A59-839805170D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479" r="10683"/>
          <a:stretch/>
        </p:blipFill>
        <p:spPr bwMode="auto">
          <a:xfrm>
            <a:off x="0" y="12879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D87F6306-1740-6AEE-DC2A-BB25AD6F1B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012121"/>
              </p:ext>
            </p:extLst>
          </p:nvPr>
        </p:nvGraphicFramePr>
        <p:xfrm>
          <a:off x="838200" y="206062"/>
          <a:ext cx="10515600" cy="65167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Tekstfelt 4">
            <a:extLst>
              <a:ext uri="{FF2B5EF4-FFF2-40B4-BE49-F238E27FC236}">
                <a16:creationId xmlns:a16="http://schemas.microsoft.com/office/drawing/2014/main" id="{230DA5E1-0B62-365C-5FC5-40BB032DDD76}"/>
              </a:ext>
            </a:extLst>
          </p:cNvPr>
          <p:cNvSpPr txBox="1"/>
          <p:nvPr/>
        </p:nvSpPr>
        <p:spPr>
          <a:xfrm>
            <a:off x="838200" y="566670"/>
            <a:ext cx="3746679" cy="92333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>
            <a:softEdge rad="42344"/>
          </a:effectLst>
        </p:spPr>
        <p:txBody>
          <a:bodyPr wrap="square" rtlCol="0">
            <a:spAutoFit/>
          </a:bodyPr>
          <a:lstStyle/>
          <a:p>
            <a:r>
              <a:rPr lang="da-DK" sz="3600" dirty="0">
                <a:solidFill>
                  <a:schemeClr val="bg1"/>
                </a:solidFill>
              </a:rPr>
              <a:t>Routing diagram </a:t>
            </a:r>
            <a:r>
              <a:rPr lang="da-DK" dirty="0">
                <a:solidFill>
                  <a:schemeClr val="bg1"/>
                </a:solidFill>
              </a:rPr>
              <a:t>(eksempel)</a:t>
            </a:r>
          </a:p>
        </p:txBody>
      </p:sp>
    </p:spTree>
    <p:extLst>
      <p:ext uri="{BB962C8B-B14F-4D97-AF65-F5344CB8AC3E}">
        <p14:creationId xmlns:p14="http://schemas.microsoft.com/office/powerpoint/2010/main" val="2684244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145</Words>
  <Application>Microsoft Macintosh PowerPoint</Application>
  <PresentationFormat>Widescreen</PresentationFormat>
  <Paragraphs>33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Office-tema</vt:lpstr>
      <vt:lpstr>Mixprocessen (de første trin)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Morten Bak Hansen MBH</dc:creator>
  <cp:lastModifiedBy>Mathias Nørgaard Achermann</cp:lastModifiedBy>
  <cp:revision>2</cp:revision>
  <dcterms:created xsi:type="dcterms:W3CDTF">2025-01-17T09:05:27Z</dcterms:created>
  <dcterms:modified xsi:type="dcterms:W3CDTF">2026-03-18T08:47:07Z</dcterms:modified>
</cp:coreProperties>
</file>