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307" r:id="rId5"/>
    <p:sldId id="299" r:id="rId6"/>
    <p:sldId id="300" r:id="rId7"/>
    <p:sldId id="302" r:id="rId8"/>
    <p:sldId id="304" r:id="rId9"/>
  </p:sldIdLst>
  <p:sldSz cx="12192000" cy="6858000"/>
  <p:notesSz cx="6858000" cy="9144000"/>
  <p:defaultTextStyle>
    <a:defPPr rtl="0">
      <a:defRPr lang="da-DK"/>
    </a:defPPr>
    <a:lvl1pPr marL="0" algn="l" defTabSz="914400" rtl="0" eaLnBrk="1" latinLnBrk="0" hangingPunct="1">
      <a:defRPr lang="da-DK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a-DK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a-DK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a-DK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a-DK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da-DK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da-DK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da-DK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da-DK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3A2F"/>
    <a:srgbClr val="474134"/>
    <a:srgbClr val="554D3D"/>
    <a:srgbClr val="595515"/>
    <a:srgbClr val="5A532C"/>
    <a:srgbClr val="5B542C"/>
    <a:srgbClr val="59522B"/>
    <a:srgbClr val="5D562D"/>
    <a:srgbClr val="655D31"/>
    <a:srgbClr val="6B6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/>
    <p:restoredTop sz="94898" autoAdjust="0"/>
  </p:normalViewPr>
  <p:slideViewPr>
    <p:cSldViewPr snapToGrid="0" showGuides="1">
      <p:cViewPr varScale="1">
        <p:scale>
          <a:sx n="110" d="100"/>
          <a:sy n="110" d="100"/>
        </p:scale>
        <p:origin x="192" y="41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05B8E2A9-10C0-8E6A-BD52-C5CF6CA719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da-DK" sz="1200"/>
            </a:lvl1pPr>
          </a:lstStyle>
          <a:p>
            <a:pPr rtl="0"/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B7A5359-3378-8AAE-BB00-0DEEC259B1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da-DK" sz="1200"/>
            </a:lvl1pPr>
          </a:lstStyle>
          <a:p>
            <a:pPr rtl="0"/>
            <a:fld id="{97A06F7B-15E6-4600-995E-C2C91DD2A8B7}" type="datetime1">
              <a:rPr lang="da-DK" smtClean="0"/>
              <a:t>07.04.2026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EF82904-B6A1-EE7E-3DCB-572C72AF3C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da-DK" sz="1200"/>
            </a:lvl1pPr>
          </a:lstStyle>
          <a:p>
            <a:pPr rtl="0"/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B3C15A1-6F11-F421-EFF0-03FFDC218C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da-DK" sz="1200"/>
            </a:lvl1pPr>
          </a:lstStyle>
          <a:p>
            <a:pPr rtl="0"/>
            <a:fld id="{D9981982-F750-4F8E-8605-47D27403B5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38089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da-DK" sz="1200"/>
            </a:lvl1pPr>
          </a:lstStyle>
          <a:p>
            <a:pPr rtl="0"/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da-DK" sz="1200"/>
            </a:lvl1pPr>
          </a:lstStyle>
          <a:p>
            <a:pPr rtl="0"/>
            <a:fld id="{358DA97F-78D7-4A0A-8ABC-7A9AE3062712}" type="datetime1">
              <a:rPr lang="da-DK" smtClean="0"/>
              <a:t>07.04.2026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da-DK"/>
            </a:defPPr>
          </a:lstStyle>
          <a:p>
            <a:pPr rtl="0"/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da-DK"/>
            </a:defPPr>
          </a:lstStyle>
          <a:p>
            <a:pPr lvl="0" rtl="0"/>
            <a:r>
              <a:rPr lang="da-DK"/>
              <a:t>Klik for at redigere i master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da-DK" sz="1200"/>
            </a:lvl1pPr>
          </a:lstStyle>
          <a:p>
            <a:pPr rtl="0"/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da-DK" sz="1200"/>
            </a:lvl1pPr>
          </a:lstStyle>
          <a:p>
            <a:pPr rtl="0"/>
            <a:fld id="{E22815FE-BC4D-474E-9AA3-6983BC3D877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3559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da-DK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a-DK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a-DK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a-DK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a-DK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da-DK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da-DK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da-DK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da-DK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billede 19">
            <a:extLst>
              <a:ext uri="{FF2B5EF4-FFF2-40B4-BE49-F238E27FC236}">
                <a16:creationId xmlns:a16="http://schemas.microsoft.com/office/drawing/2014/main" id="{0177DF1D-D731-86FC-22F9-00221AD8C2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89143" y="440217"/>
            <a:ext cx="9613711" cy="2327086"/>
          </a:xfrm>
          <a:ln w="15875">
            <a:solidFill>
              <a:schemeClr val="accent1"/>
            </a:solidFill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da-DK">
                <a:solidFill>
                  <a:schemeClr val="accent1"/>
                </a:solidFill>
              </a:defRPr>
            </a:lvl1pPr>
          </a:lstStyle>
          <a:p>
            <a:pPr rtl="0"/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A4FE67-D925-EFE3-2BA5-C28DA7C03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236976"/>
            <a:ext cx="6867144" cy="2386584"/>
          </a:xfrm>
        </p:spPr>
        <p:txBody>
          <a:bodyPr rtlCol="0" anchor="b">
            <a:noAutofit/>
          </a:bodyPr>
          <a:lstStyle>
            <a:lvl1pPr algn="l">
              <a:defRPr lang="da-DK" sz="6600">
                <a:solidFill>
                  <a:schemeClr val="accent1"/>
                </a:solidFill>
              </a:defRPr>
            </a:lvl1pPr>
          </a:lstStyle>
          <a:p>
            <a:pPr rtl="0"/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3D58524-513B-3FD2-4ED0-CB0CA3A3DF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7648" y="5971032"/>
            <a:ext cx="3776472" cy="530352"/>
          </a:xfrm>
        </p:spPr>
        <p:txBody>
          <a:bodyPr rtlCol="0">
            <a:noAutofit/>
          </a:bodyPr>
          <a:lstStyle>
            <a:lvl1pPr marL="0" indent="0" algn="ctr">
              <a:buNone/>
              <a:defRPr lang="da-DK" sz="2000">
                <a:solidFill>
                  <a:schemeClr val="accent1"/>
                </a:solidFill>
                <a:latin typeface="Gill Sans Nova Light" panose="020B0302020104020203" pitchFamily="34" charset="0"/>
              </a:defRPr>
            </a:lvl1pPr>
            <a:lvl2pPr marL="457200" indent="0" algn="ctr">
              <a:buNone/>
              <a:defRPr lang="da-DK" sz="2000"/>
            </a:lvl2pPr>
            <a:lvl3pPr marL="914400" indent="0" algn="ctr">
              <a:buNone/>
              <a:defRPr lang="da-DK" sz="1800"/>
            </a:lvl3pPr>
            <a:lvl4pPr marL="1371600" indent="0" algn="ctr">
              <a:buNone/>
              <a:defRPr lang="da-DK" sz="1600"/>
            </a:lvl4pPr>
            <a:lvl5pPr marL="1828800" indent="0" algn="ctr">
              <a:buNone/>
              <a:defRPr lang="da-DK" sz="1600"/>
            </a:lvl5pPr>
            <a:lvl6pPr marL="2286000" indent="0" algn="ctr">
              <a:buNone/>
              <a:defRPr lang="da-DK" sz="1600"/>
            </a:lvl6pPr>
            <a:lvl7pPr marL="2743200" indent="0" algn="ctr">
              <a:buNone/>
              <a:defRPr lang="da-DK" sz="1600"/>
            </a:lvl7pPr>
            <a:lvl8pPr marL="3200400" indent="0" algn="ctr">
              <a:buNone/>
              <a:defRPr lang="da-DK" sz="1600"/>
            </a:lvl8pPr>
            <a:lvl9pPr marL="3657600" indent="0" algn="ctr">
              <a:buNone/>
              <a:defRPr lang="da-DK" sz="1600"/>
            </a:lvl9pPr>
          </a:lstStyle>
          <a:p>
            <a:pPr rtl="0"/>
            <a:r>
              <a:rPr lang="da-DK"/>
              <a:t>Klik for at redigere undertiteltypografien i masteren</a:t>
            </a: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AAA2A54F-058C-EF24-C892-91614AF2D7E8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1A313A15-57C2-5BD9-DE2B-442792010C5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09D750DB-651A-3C95-E822-712897C2D5A4}"/>
              </a:ext>
            </a:extLst>
          </p:cNvPr>
          <p:cNvCxnSpPr>
            <a:cxnSpLocks/>
          </p:cNvCxnSpPr>
          <p:nvPr userDrawn="1"/>
        </p:nvCxnSpPr>
        <p:spPr>
          <a:xfrm>
            <a:off x="398366" y="3226467"/>
            <a:ext cx="11395267" cy="443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6136281F-EE75-A92A-B85E-00B02B5C0B67}"/>
              </a:ext>
            </a:extLst>
          </p:cNvPr>
          <p:cNvCxnSpPr>
            <a:cxnSpLocks/>
          </p:cNvCxnSpPr>
          <p:nvPr userDrawn="1"/>
        </p:nvCxnSpPr>
        <p:spPr>
          <a:xfrm>
            <a:off x="-11430" y="6165891"/>
            <a:ext cx="6339792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F5B98AA9-64E2-C5F9-3E90-D02F312EDC52}"/>
              </a:ext>
            </a:extLst>
          </p:cNvPr>
          <p:cNvCxnSpPr>
            <a:cxnSpLocks/>
          </p:cNvCxnSpPr>
          <p:nvPr userDrawn="1"/>
        </p:nvCxnSpPr>
        <p:spPr>
          <a:xfrm>
            <a:off x="10103564" y="6165891"/>
            <a:ext cx="2088436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44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2FEDE488-304D-8F7B-7181-CB5794855926}"/>
              </a:ext>
            </a:extLst>
          </p:cNvPr>
          <p:cNvCxnSpPr>
            <a:cxnSpLocks/>
          </p:cNvCxnSpPr>
          <p:nvPr userDrawn="1"/>
        </p:nvCxnSpPr>
        <p:spPr>
          <a:xfrm>
            <a:off x="1565155" y="1983947"/>
            <a:ext cx="10626845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3227832" cy="969264"/>
          </a:xfrm>
        </p:spPr>
        <p:txBody>
          <a:bodyPr rtlCol="0"/>
          <a:lstStyle>
            <a:lvl1pPr>
              <a:defRPr lang="da-DK" sz="2800">
                <a:solidFill>
                  <a:schemeClr val="accent1"/>
                </a:solidFill>
              </a:defRPr>
            </a:lvl1pPr>
          </a:lstStyle>
          <a:p>
            <a:pPr rtl="0"/>
            <a:r>
              <a:rPr lang="da-DK" dirty="0"/>
              <a:t>Klik for at redigere titeltypografier i master</a:t>
            </a:r>
          </a:p>
        </p:txBody>
      </p:sp>
      <p:sp>
        <p:nvSpPr>
          <p:cNvPr id="32" name="Pladsholder til billede 31">
            <a:extLst>
              <a:ext uri="{FF2B5EF4-FFF2-40B4-BE49-F238E27FC236}">
                <a16:creationId xmlns:a16="http://schemas.microsoft.com/office/drawing/2014/main" id="{87F13219-232C-C38C-7D86-D48FAC7D827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94360" y="1481328"/>
            <a:ext cx="969264" cy="96926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lang="da-DK" sz="1200"/>
            </a:lvl1pPr>
          </a:lstStyle>
          <a:p>
            <a:pPr rtl="0"/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9" name="Pladsholder til tekst 2">
            <a:extLst>
              <a:ext uri="{FF2B5EF4-FFF2-40B4-BE49-F238E27FC236}">
                <a16:creationId xmlns:a16="http://schemas.microsoft.com/office/drawing/2014/main" id="{CB1722C2-4C66-F8BA-B3DD-6199116EF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064" y="2743200"/>
            <a:ext cx="1389888" cy="466344"/>
          </a:xfrm>
        </p:spPr>
        <p:txBody>
          <a:bodyPr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2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24" name="Pladsholder til tekst 2">
            <a:extLst>
              <a:ext uri="{FF2B5EF4-FFF2-40B4-BE49-F238E27FC236}">
                <a16:creationId xmlns:a16="http://schemas.microsoft.com/office/drawing/2014/main" id="{68F906E4-47B1-BEE5-E30F-146C6869BF2D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12064" y="3218688"/>
            <a:ext cx="1801368" cy="1481328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18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33" name="Pladsholder til billede 31">
            <a:extLst>
              <a:ext uri="{FF2B5EF4-FFF2-40B4-BE49-F238E27FC236}">
                <a16:creationId xmlns:a16="http://schemas.microsoft.com/office/drawing/2014/main" id="{F8C639A8-0897-2015-9829-94E98335DF2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017520" y="1481328"/>
            <a:ext cx="969264" cy="96926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lang="da-DK" sz="1200"/>
            </a:lvl1pPr>
          </a:lstStyle>
          <a:p>
            <a:pPr rtl="0"/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1" name="Pladsholder til tekst 2">
            <a:extLst>
              <a:ext uri="{FF2B5EF4-FFF2-40B4-BE49-F238E27FC236}">
                <a16:creationId xmlns:a16="http://schemas.microsoft.com/office/drawing/2014/main" id="{EEF857FA-9C5E-BED3-1ABB-A734EE39340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916936" y="2743200"/>
            <a:ext cx="1389888" cy="466344"/>
          </a:xfrm>
        </p:spPr>
        <p:txBody>
          <a:bodyPr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2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26" name="Pladsholder til tekst 2">
            <a:extLst>
              <a:ext uri="{FF2B5EF4-FFF2-40B4-BE49-F238E27FC236}">
                <a16:creationId xmlns:a16="http://schemas.microsoft.com/office/drawing/2014/main" id="{5C6EFDC5-2080-3126-AB93-FB89817B2C28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2916936" y="3218688"/>
            <a:ext cx="1801368" cy="1481328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18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34" name="Pladsholder til billede 31">
            <a:extLst>
              <a:ext uri="{FF2B5EF4-FFF2-40B4-BE49-F238E27FC236}">
                <a16:creationId xmlns:a16="http://schemas.microsoft.com/office/drawing/2014/main" id="{6CBA6ABC-D5D1-9758-59EA-8DE549CC612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440680" y="1481328"/>
            <a:ext cx="969264" cy="96926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lang="da-DK" sz="1200"/>
            </a:lvl1pPr>
          </a:lstStyle>
          <a:p>
            <a:pPr rtl="0"/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2" name="Pladsholder til tekst 2">
            <a:extLst>
              <a:ext uri="{FF2B5EF4-FFF2-40B4-BE49-F238E27FC236}">
                <a16:creationId xmlns:a16="http://schemas.microsoft.com/office/drawing/2014/main" id="{F990F14B-1D1F-AA8D-BB23-FA8F7EEF666B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358384" y="2743200"/>
            <a:ext cx="1389888" cy="466344"/>
          </a:xfrm>
        </p:spPr>
        <p:txBody>
          <a:bodyPr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2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27" name="Pladsholder til tekst 2">
            <a:extLst>
              <a:ext uri="{FF2B5EF4-FFF2-40B4-BE49-F238E27FC236}">
                <a16:creationId xmlns:a16="http://schemas.microsoft.com/office/drawing/2014/main" id="{D6CD9CDA-E122-F6EB-30B5-26D7E17771AB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5358384" y="3218688"/>
            <a:ext cx="1801368" cy="1481328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18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35" name="Pladsholder til billede 31">
            <a:extLst>
              <a:ext uri="{FF2B5EF4-FFF2-40B4-BE49-F238E27FC236}">
                <a16:creationId xmlns:a16="http://schemas.microsoft.com/office/drawing/2014/main" id="{8AC38C98-F011-6729-EA3D-B9F72D88DBB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744968" y="1481328"/>
            <a:ext cx="969264" cy="96926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lang="da-DK" sz="1200"/>
            </a:lvl1pPr>
          </a:lstStyle>
          <a:p>
            <a:pPr rtl="0"/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3" name="Pladsholder til tekst 2">
            <a:extLst>
              <a:ext uri="{FF2B5EF4-FFF2-40B4-BE49-F238E27FC236}">
                <a16:creationId xmlns:a16="http://schemas.microsoft.com/office/drawing/2014/main" id="{01D32DAF-E8E7-6294-0961-BC9CCFB6F41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644384" y="2743200"/>
            <a:ext cx="1389888" cy="466344"/>
          </a:xfrm>
        </p:spPr>
        <p:txBody>
          <a:bodyPr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2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28" name="Pladsholder til tekst 2">
            <a:extLst>
              <a:ext uri="{FF2B5EF4-FFF2-40B4-BE49-F238E27FC236}">
                <a16:creationId xmlns:a16="http://schemas.microsoft.com/office/drawing/2014/main" id="{C9875650-BD0D-32C5-3819-F8C14365B414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7644384" y="3218688"/>
            <a:ext cx="1801368" cy="1481328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18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36" name="Pladsholder til billede 31">
            <a:extLst>
              <a:ext uri="{FF2B5EF4-FFF2-40B4-BE49-F238E27FC236}">
                <a16:creationId xmlns:a16="http://schemas.microsoft.com/office/drawing/2014/main" id="{40E68EB8-B0D8-E5D4-CE19-45219E4D703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204704" y="1481328"/>
            <a:ext cx="969264" cy="96926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lang="da-DK" sz="1200"/>
            </a:lvl1pPr>
          </a:lstStyle>
          <a:p>
            <a:pPr rtl="0"/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0" name="Pladsholder til tekst 4">
            <a:extLst>
              <a:ext uri="{FF2B5EF4-FFF2-40B4-BE49-F238E27FC236}">
                <a16:creationId xmlns:a16="http://schemas.microsoft.com/office/drawing/2014/main" id="{7D1D0610-E513-F5EA-0393-622F692CA0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113264" y="2743200"/>
            <a:ext cx="1389888" cy="466344"/>
          </a:xfrm>
        </p:spPr>
        <p:txBody>
          <a:bodyPr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2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25" name="Pladsholder til tekst 4">
            <a:extLst>
              <a:ext uri="{FF2B5EF4-FFF2-40B4-BE49-F238E27FC236}">
                <a16:creationId xmlns:a16="http://schemas.microsoft.com/office/drawing/2014/main" id="{3BF37293-4E33-5570-29ED-04EB525DD1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113264" y="3218688"/>
            <a:ext cx="1801368" cy="1481328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18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lvl1pPr>
              <a:defRPr lang="da-DK">
                <a:solidFill>
                  <a:schemeClr val="accent1"/>
                </a:solidFill>
              </a:defRPr>
            </a:lvl1pPr>
          </a:lstStyle>
          <a:p>
            <a:pPr rtl="0"/>
            <a:fld id="{84D792B7-0397-C047-AE12-1A03F7E3DC83}" type="slidenum">
              <a:rPr lang="da-DK" smtClean="0"/>
              <a:pPr rtl="0"/>
              <a:t>‹nr.›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lvl1pPr>
              <a:defRPr lang="da-DK">
                <a:solidFill>
                  <a:schemeClr val="accent1"/>
                </a:solidFill>
              </a:defRPr>
            </a:lvl1pPr>
          </a:lstStyle>
          <a:p>
            <a:pPr rtl="0"/>
            <a:r>
              <a:rPr lang="da-DK"/>
              <a:t>titel på præsentation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da-DK">
                <a:solidFill>
                  <a:schemeClr val="accent1"/>
                </a:solidFill>
              </a:defRPr>
            </a:lvl1pPr>
          </a:lstStyle>
          <a:p>
            <a:pPr rtl="0"/>
            <a:r>
              <a:rPr lang="da-DK"/>
              <a:t>20XX</a:t>
            </a:r>
            <a:endParaRPr lang="da-DK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DEEA677E-8DEA-5E75-BA4B-23D1BA7F8E99}"/>
              </a:ext>
            </a:extLst>
          </p:cNvPr>
          <p:cNvCxnSpPr>
            <a:cxnSpLocks/>
          </p:cNvCxnSpPr>
          <p:nvPr userDrawn="1"/>
        </p:nvCxnSpPr>
        <p:spPr>
          <a:xfrm>
            <a:off x="3866404" y="522548"/>
            <a:ext cx="8325596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3B3319DB-4A46-5428-C6CC-D0751895D66F}"/>
              </a:ext>
            </a:extLst>
          </p:cNvPr>
          <p:cNvCxnSpPr>
            <a:cxnSpLocks/>
          </p:cNvCxnSpPr>
          <p:nvPr userDrawn="1"/>
        </p:nvCxnSpPr>
        <p:spPr>
          <a:xfrm>
            <a:off x="0" y="5757057"/>
            <a:ext cx="8504858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262B810B-B523-F767-647B-12432989B2E9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dsholder til tekst 16">
            <a:extLst>
              <a:ext uri="{FF2B5EF4-FFF2-40B4-BE49-F238E27FC236}">
                <a16:creationId xmlns:a16="http://schemas.microsoft.com/office/drawing/2014/main" id="{2A089CB3-1FD6-52E9-890B-0C5EC799D8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36655" y="5143104"/>
            <a:ext cx="3355345" cy="1252728"/>
          </a:xfrm>
        </p:spPr>
        <p:txBody>
          <a:bodyPr rtlCol="0" anchor="ctr"/>
          <a:lstStyle>
            <a:lvl1pPr marL="0" indent="0">
              <a:buNone/>
              <a:defRPr lang="da-DK" sz="400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961278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0672C-3B98-424B-3047-A14FF403A8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344" y="36576"/>
            <a:ext cx="5294376" cy="969264"/>
          </a:xfrm>
        </p:spPr>
        <p:txBody>
          <a:bodyPr rtlCol="0"/>
          <a:lstStyle>
            <a:lvl1pPr>
              <a:lnSpc>
                <a:spcPct val="100000"/>
              </a:lnSpc>
              <a:defRPr lang="da-DK" sz="3200">
                <a:solidFill>
                  <a:schemeClr val="accent1"/>
                </a:solidFill>
              </a:defRPr>
            </a:lvl1pPr>
          </a:lstStyle>
          <a:p>
            <a:pPr rtl="0"/>
            <a:r>
              <a:rPr lang="da-DK" dirty="0"/>
              <a:t>Klik for at redigere titeltypografier i master</a:t>
            </a:r>
          </a:p>
        </p:txBody>
      </p:sp>
      <p:sp>
        <p:nvSpPr>
          <p:cNvPr id="22" name="Pladsholder til billede 20">
            <a:extLst>
              <a:ext uri="{FF2B5EF4-FFF2-40B4-BE49-F238E27FC236}">
                <a16:creationId xmlns:a16="http://schemas.microsoft.com/office/drawing/2014/main" id="{656258F0-1496-C756-9648-B7772E2B11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4501" y="1592221"/>
            <a:ext cx="5207000" cy="4292599"/>
          </a:xfrm>
          <a:ln w="15875"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FontTx/>
              <a:buNone/>
              <a:defRPr lang="da-DK">
                <a:solidFill>
                  <a:schemeClr val="accent1"/>
                </a:solidFill>
              </a:defRPr>
            </a:lvl1pPr>
          </a:lstStyle>
          <a:p>
            <a:pPr rtl="0"/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9399D7D-8B9F-47AD-ACF1-0FAA45069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392" y="740664"/>
            <a:ext cx="5157787" cy="466344"/>
          </a:xfrm>
        </p:spPr>
        <p:txBody>
          <a:bodyPr rtlCol="0" anchor="ctr"/>
          <a:lstStyle>
            <a:lvl1pPr marL="0" indent="0">
              <a:buNone/>
              <a:defRPr lang="da-DK" sz="2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D2E9DC0-11F7-BF92-00BF-7C7E94670C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5392" y="1417320"/>
            <a:ext cx="5157787" cy="2029968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1800"/>
              </a:spcBef>
              <a:defRPr lang="da-DK"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lang="da-DK"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lang="da-DK"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lang="da-DK"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lang="da-DK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da-DK"/>
              <a:t>Klik for at redigere teksttypografierne i masteren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A110F4B-383C-979A-7C67-60731A902C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65392" y="3941064"/>
            <a:ext cx="5183188" cy="466344"/>
          </a:xfrm>
        </p:spPr>
        <p:txBody>
          <a:bodyPr rtlCol="0" anchor="ctr"/>
          <a:lstStyle>
            <a:lvl1pPr marL="0" indent="0">
              <a:buNone/>
              <a:defRPr lang="da-DK" sz="2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758E51B-C92F-F9B7-5D67-2EE0685CCF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65392" y="4485555"/>
            <a:ext cx="5183188" cy="119786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1800"/>
              </a:spcBef>
              <a:defRPr lang="da-DK"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lang="da-DK"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lang="da-DK"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lang="da-DK"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lang="da-DK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da-DK"/>
              <a:t>Klik for at redigere teksttypografierne i masteren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2F376A9B-4626-290B-917F-B57D3512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lvl1pPr>
              <a:defRPr lang="da-DK">
                <a:solidFill>
                  <a:schemeClr val="accent1"/>
                </a:solidFill>
              </a:defRPr>
            </a:lvl1pPr>
          </a:lstStyle>
          <a:p>
            <a:pPr rtl="0"/>
            <a:fld id="{84D792B7-0397-C047-AE12-1A03F7E3DC83}" type="slidenum">
              <a:rPr lang="da-DK" smtClean="0"/>
              <a:pPr rtl="0"/>
              <a:t>‹nr.›</a:t>
            </a:fld>
            <a:endParaRPr lang="da-DK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7147E33F-E2CD-B99B-7A79-CDC2550A1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lvl1pPr>
              <a:defRPr lang="da-DK">
                <a:solidFill>
                  <a:schemeClr val="accent1"/>
                </a:solidFill>
              </a:defRPr>
            </a:lvl1pPr>
          </a:lstStyle>
          <a:p>
            <a:pPr rtl="0"/>
            <a:r>
              <a:rPr lang="da-DK"/>
              <a:t>titel på præsentation</a:t>
            </a:r>
            <a:endParaRPr lang="da-DK" dirty="0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7427C822-3603-1035-6BD5-07AEADACE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da-DK">
                <a:solidFill>
                  <a:schemeClr val="accent1"/>
                </a:solidFill>
              </a:defRPr>
            </a:lvl1pPr>
          </a:lstStyle>
          <a:p>
            <a:pPr rtl="0"/>
            <a:r>
              <a:rPr lang="da-DK"/>
              <a:t>20XX</a:t>
            </a:r>
            <a:endParaRPr lang="da-DK" dirty="0"/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BE816DB4-C374-189A-F1F8-5F1B43EC2B71}"/>
              </a:ext>
            </a:extLst>
          </p:cNvPr>
          <p:cNvCxnSpPr>
            <a:cxnSpLocks/>
          </p:cNvCxnSpPr>
          <p:nvPr userDrawn="1"/>
        </p:nvCxnSpPr>
        <p:spPr>
          <a:xfrm>
            <a:off x="0" y="1037557"/>
            <a:ext cx="6096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4FEC7540-FB09-0AE1-04FF-3706800F4DB6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0"/>
            <a:ext cx="0" cy="6439485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D69421D4-0B4D-95CB-4FCB-E139DCBAD9BB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848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1B0F0B75-DD75-7194-E40A-3AA5DD203B15}"/>
              </a:ext>
            </a:extLst>
          </p:cNvPr>
          <p:cNvSpPr/>
          <p:nvPr userDrawn="1"/>
        </p:nvSpPr>
        <p:spPr>
          <a:xfrm>
            <a:off x="3886830" y="1031243"/>
            <a:ext cx="7906804" cy="54062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</a:lstStyle>
          <a:p>
            <a:pPr algn="ctr" rtl="0"/>
            <a:endParaRPr lang="da-DK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EB85F28-9AE2-01CA-E801-96F2F2ACC4FE}"/>
              </a:ext>
            </a:extLst>
          </p:cNvPr>
          <p:cNvSpPr/>
          <p:nvPr userDrawn="1"/>
        </p:nvSpPr>
        <p:spPr>
          <a:xfrm>
            <a:off x="409046" y="1042071"/>
            <a:ext cx="3455590" cy="53954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</a:lstStyle>
          <a:p>
            <a:pPr algn="ctr" rtl="0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112" y="64008"/>
            <a:ext cx="8165592" cy="969264"/>
          </a:xfrm>
        </p:spPr>
        <p:txBody>
          <a:bodyPr rtlCol="0"/>
          <a:lstStyle>
            <a:lvl1pPr algn="ctr">
              <a:defRPr lang="da-DK"/>
            </a:lvl1pPr>
          </a:lstStyle>
          <a:p>
            <a:pPr rtl="0"/>
            <a:r>
              <a:rPr lang="da-DK"/>
              <a:t>Klik for at redigere titeltypografien i masteren</a:t>
            </a:r>
          </a:p>
        </p:txBody>
      </p:sp>
      <p:sp>
        <p:nvSpPr>
          <p:cNvPr id="21" name="Pladsholder til tekst 2">
            <a:extLst>
              <a:ext uri="{FF2B5EF4-FFF2-40B4-BE49-F238E27FC236}">
                <a16:creationId xmlns:a16="http://schemas.microsoft.com/office/drawing/2014/main" id="{77B3A0F7-4877-4804-831D-E094CB4C49B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67512" y="1673352"/>
            <a:ext cx="2907792" cy="466344"/>
          </a:xfrm>
        </p:spPr>
        <p:txBody>
          <a:bodyPr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2400" b="0">
                <a:latin typeface="+mj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53F374C-57DC-E207-D494-6986428A2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1307592"/>
            <a:ext cx="7598664" cy="1197864"/>
          </a:xfrm>
        </p:spPr>
        <p:txBody>
          <a:bodyPr rtlCol="0" anchor="ctr"/>
          <a:lstStyle>
            <a:lvl1pPr marL="283464">
              <a:lnSpc>
                <a:spcPct val="100000"/>
              </a:lnSpc>
              <a:spcBef>
                <a:spcPts val="0"/>
              </a:spcBef>
              <a:defRPr lang="da-DK" sz="1800"/>
            </a:lvl1pPr>
            <a:lvl2pPr>
              <a:lnSpc>
                <a:spcPct val="100000"/>
              </a:lnSpc>
              <a:spcBef>
                <a:spcPts val="0"/>
              </a:spcBef>
              <a:defRPr lang="da-DK" sz="1600"/>
            </a:lvl2pPr>
            <a:lvl3pPr>
              <a:lnSpc>
                <a:spcPct val="100000"/>
              </a:lnSpc>
              <a:spcBef>
                <a:spcPts val="0"/>
              </a:spcBef>
              <a:defRPr lang="da-DK" sz="1400"/>
            </a:lvl3pPr>
            <a:lvl4pPr>
              <a:lnSpc>
                <a:spcPct val="100000"/>
              </a:lnSpc>
              <a:spcBef>
                <a:spcPts val="0"/>
              </a:spcBef>
              <a:defRPr lang="da-DK" sz="1200"/>
            </a:lvl4pPr>
            <a:lvl5pPr>
              <a:lnSpc>
                <a:spcPct val="100000"/>
              </a:lnSpc>
              <a:spcBef>
                <a:spcPts val="0"/>
              </a:spcBef>
              <a:defRPr lang="da-DK" sz="1200"/>
            </a:lvl5pPr>
          </a:lstStyle>
          <a:p>
            <a:pPr lvl="0" rtl="0"/>
            <a:r>
              <a:rPr lang="da-DK"/>
              <a:t>Klik for at redigere teksttypografierne i masteren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</a:p>
        </p:txBody>
      </p:sp>
      <p:sp>
        <p:nvSpPr>
          <p:cNvPr id="15" name="Pladsholder til tekst 4">
            <a:extLst>
              <a:ext uri="{FF2B5EF4-FFF2-40B4-BE49-F238E27FC236}">
                <a16:creationId xmlns:a16="http://schemas.microsoft.com/office/drawing/2014/main" id="{5160F9ED-11F2-C22D-919C-AD28524B13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7512" y="3452264"/>
            <a:ext cx="2907792" cy="466344"/>
          </a:xfrm>
        </p:spPr>
        <p:txBody>
          <a:bodyPr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2400" b="0">
                <a:latin typeface="+mj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17" name="Pladsholder til indhold 2">
            <a:extLst>
              <a:ext uri="{FF2B5EF4-FFF2-40B4-BE49-F238E27FC236}">
                <a16:creationId xmlns:a16="http://schemas.microsoft.com/office/drawing/2014/main" id="{8C5B491A-910D-96D7-7910-D672B631333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123102" y="3086504"/>
            <a:ext cx="7598664" cy="1197864"/>
          </a:xfrm>
        </p:spPr>
        <p:txBody>
          <a:bodyPr rtlCol="0" anchor="ctr"/>
          <a:lstStyle>
            <a:lvl1pPr marL="283464">
              <a:lnSpc>
                <a:spcPct val="100000"/>
              </a:lnSpc>
              <a:spcBef>
                <a:spcPts val="0"/>
              </a:spcBef>
              <a:defRPr lang="da-DK" sz="1800"/>
            </a:lvl1pPr>
            <a:lvl2pPr>
              <a:lnSpc>
                <a:spcPct val="100000"/>
              </a:lnSpc>
              <a:spcBef>
                <a:spcPts val="0"/>
              </a:spcBef>
              <a:defRPr lang="da-DK" sz="1600"/>
            </a:lvl2pPr>
            <a:lvl3pPr>
              <a:lnSpc>
                <a:spcPct val="100000"/>
              </a:lnSpc>
              <a:spcBef>
                <a:spcPts val="0"/>
              </a:spcBef>
              <a:defRPr lang="da-DK" sz="1400"/>
            </a:lvl3pPr>
            <a:lvl4pPr>
              <a:lnSpc>
                <a:spcPct val="100000"/>
              </a:lnSpc>
              <a:spcBef>
                <a:spcPts val="0"/>
              </a:spcBef>
              <a:defRPr lang="da-DK" sz="1200"/>
            </a:lvl4pPr>
            <a:lvl5pPr>
              <a:lnSpc>
                <a:spcPct val="100000"/>
              </a:lnSpc>
              <a:spcBef>
                <a:spcPts val="0"/>
              </a:spcBef>
              <a:defRPr lang="da-DK" sz="1200"/>
            </a:lvl5pPr>
          </a:lstStyle>
          <a:p>
            <a:pPr lvl="0" rtl="0"/>
            <a:r>
              <a:rPr lang="da-DK"/>
              <a:t>Klik for at redigere teksttypografierne i masteren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</a:p>
        </p:txBody>
      </p:sp>
      <p:sp>
        <p:nvSpPr>
          <p:cNvPr id="22" name="Pladsholder til tekst 4">
            <a:extLst>
              <a:ext uri="{FF2B5EF4-FFF2-40B4-BE49-F238E27FC236}">
                <a16:creationId xmlns:a16="http://schemas.microsoft.com/office/drawing/2014/main" id="{C7845D54-C197-EEDA-099F-45ED6EC803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7512" y="5288457"/>
            <a:ext cx="2907792" cy="466344"/>
          </a:xfrm>
        </p:spPr>
        <p:txBody>
          <a:bodyPr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2400" b="0">
                <a:latin typeface="+mj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19" name="Pladsholder til indhold 2">
            <a:extLst>
              <a:ext uri="{FF2B5EF4-FFF2-40B4-BE49-F238E27FC236}">
                <a16:creationId xmlns:a16="http://schemas.microsoft.com/office/drawing/2014/main" id="{B00C50B6-D96C-CEAF-4897-329D7DBC41E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114800" y="4922697"/>
            <a:ext cx="7598664" cy="1197864"/>
          </a:xfrm>
        </p:spPr>
        <p:txBody>
          <a:bodyPr rtlCol="0" anchor="ctr"/>
          <a:lstStyle>
            <a:lvl1pPr marL="283464">
              <a:lnSpc>
                <a:spcPct val="100000"/>
              </a:lnSpc>
              <a:spcBef>
                <a:spcPts val="0"/>
              </a:spcBef>
              <a:defRPr lang="da-DK" sz="1800"/>
            </a:lvl1pPr>
            <a:lvl2pPr>
              <a:lnSpc>
                <a:spcPct val="100000"/>
              </a:lnSpc>
              <a:spcBef>
                <a:spcPts val="0"/>
              </a:spcBef>
              <a:defRPr lang="da-DK" sz="1600"/>
            </a:lvl2pPr>
            <a:lvl3pPr>
              <a:lnSpc>
                <a:spcPct val="100000"/>
              </a:lnSpc>
              <a:spcBef>
                <a:spcPts val="0"/>
              </a:spcBef>
              <a:defRPr lang="da-DK" sz="1400"/>
            </a:lvl3pPr>
            <a:lvl4pPr>
              <a:lnSpc>
                <a:spcPct val="100000"/>
              </a:lnSpc>
              <a:spcBef>
                <a:spcPts val="0"/>
              </a:spcBef>
              <a:defRPr lang="da-DK" sz="1200"/>
            </a:lvl4pPr>
            <a:lvl5pPr>
              <a:lnSpc>
                <a:spcPct val="100000"/>
              </a:lnSpc>
              <a:spcBef>
                <a:spcPts val="0"/>
              </a:spcBef>
              <a:defRPr lang="da-DK" sz="1200"/>
            </a:lvl5pPr>
          </a:lstStyle>
          <a:p>
            <a:pPr lvl="0" rtl="0"/>
            <a:r>
              <a:rPr lang="da-DK"/>
              <a:t>Klik for at redigere teksttypografierne i masteren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defPPr>
              <a:defRPr lang="da-DK"/>
            </a:defPPr>
          </a:lstStyle>
          <a:p>
            <a:pPr rtl="0"/>
            <a:fld id="{84D792B7-0397-C047-AE12-1A03F7E3DC83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defPPr>
              <a:defRPr lang="da-DK"/>
            </a:defPPr>
          </a:lstStyle>
          <a:p>
            <a:pPr rtl="0"/>
            <a:r>
              <a:rPr lang="da-DK"/>
              <a:t>titel på præsentation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da-DK"/>
            </a:defPPr>
          </a:lstStyle>
          <a:p>
            <a:pPr rtl="0"/>
            <a:r>
              <a:rPr lang="da-DK"/>
              <a:t>20XX</a:t>
            </a:r>
            <a:endParaRPr lang="da-DK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B8A273E5-D639-4F22-9056-01A62C38E224}"/>
              </a:ext>
            </a:extLst>
          </p:cNvPr>
          <p:cNvCxnSpPr>
            <a:cxnSpLocks/>
          </p:cNvCxnSpPr>
          <p:nvPr userDrawn="1"/>
        </p:nvCxnSpPr>
        <p:spPr>
          <a:xfrm>
            <a:off x="398366" y="1038695"/>
            <a:ext cx="113952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596F1646-E658-90F3-D203-86B50D2F5DEF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D8793165-641B-DB78-F1A5-573C6041DE9A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B4121FCC-C1AD-FD70-0727-3D611AEFAAD4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23890A2E-4E9B-29B4-124F-FBBCB462EB7C}"/>
              </a:ext>
            </a:extLst>
          </p:cNvPr>
          <p:cNvCxnSpPr>
            <a:cxnSpLocks/>
          </p:cNvCxnSpPr>
          <p:nvPr userDrawn="1"/>
        </p:nvCxnSpPr>
        <p:spPr>
          <a:xfrm>
            <a:off x="398366" y="2767098"/>
            <a:ext cx="113952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3256AAD6-732C-A795-FCB1-69CE94E3F1C4}"/>
              </a:ext>
            </a:extLst>
          </p:cNvPr>
          <p:cNvCxnSpPr>
            <a:cxnSpLocks/>
          </p:cNvCxnSpPr>
          <p:nvPr userDrawn="1"/>
        </p:nvCxnSpPr>
        <p:spPr>
          <a:xfrm>
            <a:off x="398366" y="4603773"/>
            <a:ext cx="113952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F2162417-AD43-4C6C-A3F2-EC7D979B702A}"/>
              </a:ext>
            </a:extLst>
          </p:cNvPr>
          <p:cNvCxnSpPr>
            <a:cxnSpLocks/>
          </p:cNvCxnSpPr>
          <p:nvPr userDrawn="1"/>
        </p:nvCxnSpPr>
        <p:spPr>
          <a:xfrm flipV="1">
            <a:off x="3864636" y="1031243"/>
            <a:ext cx="0" cy="540724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348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A5A4D4F6-5B85-FBD0-E507-B32E94BF2066}"/>
              </a:ext>
            </a:extLst>
          </p:cNvPr>
          <p:cNvSpPr/>
          <p:nvPr userDrawn="1"/>
        </p:nvSpPr>
        <p:spPr>
          <a:xfrm>
            <a:off x="3886830" y="1031243"/>
            <a:ext cx="7906804" cy="54062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</a:lstStyle>
          <a:p>
            <a:pPr algn="ctr" rtl="0"/>
            <a:endParaRPr lang="da-DK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FD7666C5-50ED-BD11-EBB3-5068C0F8FE27}"/>
              </a:ext>
            </a:extLst>
          </p:cNvPr>
          <p:cNvSpPr/>
          <p:nvPr userDrawn="1"/>
        </p:nvSpPr>
        <p:spPr>
          <a:xfrm>
            <a:off x="409046" y="1042071"/>
            <a:ext cx="3455590" cy="53954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</a:lstStyle>
          <a:p>
            <a:pPr algn="ctr" rtl="0"/>
            <a:endParaRPr lang="da-DK" dirty="0"/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2EAF0B87-8A17-7C9D-202E-F0AC8A920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112" y="64008"/>
            <a:ext cx="8165592" cy="969264"/>
          </a:xfrm>
        </p:spPr>
        <p:txBody>
          <a:bodyPr rtlCol="0"/>
          <a:lstStyle>
            <a:lvl1pPr algn="ctr">
              <a:defRPr lang="da-DK"/>
            </a:lvl1pPr>
          </a:lstStyle>
          <a:p>
            <a:pPr rtl="0"/>
            <a:r>
              <a:rPr lang="da-DK"/>
              <a:t>Klik for at redigere titeltypografien i masteren</a:t>
            </a:r>
          </a:p>
        </p:txBody>
      </p:sp>
      <p:sp>
        <p:nvSpPr>
          <p:cNvPr id="34" name="Pladsholder til tekst 2">
            <a:extLst>
              <a:ext uri="{FF2B5EF4-FFF2-40B4-BE49-F238E27FC236}">
                <a16:creationId xmlns:a16="http://schemas.microsoft.com/office/drawing/2014/main" id="{C766325D-8175-9B95-4BB6-87E3195AAD3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67512" y="2155720"/>
            <a:ext cx="2907792" cy="466344"/>
          </a:xfrm>
        </p:spPr>
        <p:txBody>
          <a:bodyPr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2400" b="0">
                <a:latin typeface="+mj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24" name="Pladsholder til indhold 2">
            <a:extLst>
              <a:ext uri="{FF2B5EF4-FFF2-40B4-BE49-F238E27FC236}">
                <a16:creationId xmlns:a16="http://schemas.microsoft.com/office/drawing/2014/main" id="{5F9AFE21-B015-59CC-B869-6CA584CD8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1283336"/>
            <a:ext cx="7598664" cy="2211112"/>
          </a:xfrm>
        </p:spPr>
        <p:txBody>
          <a:bodyPr rtlCol="0" anchor="ctr"/>
          <a:lstStyle>
            <a:lvl1pPr marL="283464">
              <a:lnSpc>
                <a:spcPct val="100000"/>
              </a:lnSpc>
              <a:spcBef>
                <a:spcPts val="0"/>
              </a:spcBef>
              <a:defRPr lang="da-DK" sz="1800"/>
            </a:lvl1pPr>
            <a:lvl2pPr>
              <a:lnSpc>
                <a:spcPct val="100000"/>
              </a:lnSpc>
              <a:spcBef>
                <a:spcPts val="0"/>
              </a:spcBef>
              <a:defRPr lang="da-DK" sz="1600"/>
            </a:lvl2pPr>
            <a:lvl3pPr>
              <a:lnSpc>
                <a:spcPct val="100000"/>
              </a:lnSpc>
              <a:spcBef>
                <a:spcPts val="0"/>
              </a:spcBef>
              <a:defRPr lang="da-DK" sz="1400"/>
            </a:lvl3pPr>
            <a:lvl4pPr>
              <a:lnSpc>
                <a:spcPct val="100000"/>
              </a:lnSpc>
              <a:spcBef>
                <a:spcPts val="0"/>
              </a:spcBef>
              <a:defRPr lang="da-DK" sz="1200"/>
            </a:lvl4pPr>
            <a:lvl5pPr>
              <a:lnSpc>
                <a:spcPct val="100000"/>
              </a:lnSpc>
              <a:spcBef>
                <a:spcPts val="0"/>
              </a:spcBef>
              <a:defRPr lang="da-DK" sz="1200"/>
            </a:lvl5pPr>
          </a:lstStyle>
          <a:p>
            <a:pPr lvl="0" rtl="0"/>
            <a:r>
              <a:rPr lang="da-DK"/>
              <a:t>Klik for at redigere teksttypografierne i masteren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</a:p>
        </p:txBody>
      </p:sp>
      <p:sp>
        <p:nvSpPr>
          <p:cNvPr id="35" name="Pladsholder til tekst 4">
            <a:extLst>
              <a:ext uri="{FF2B5EF4-FFF2-40B4-BE49-F238E27FC236}">
                <a16:creationId xmlns:a16="http://schemas.microsoft.com/office/drawing/2014/main" id="{81CCD754-FDAD-02A0-CC23-AE197F4DA1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7512" y="4856116"/>
            <a:ext cx="2907792" cy="466344"/>
          </a:xfrm>
        </p:spPr>
        <p:txBody>
          <a:bodyPr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2400" b="0">
                <a:latin typeface="+mj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36" name="Pladsholder til indhold 2">
            <a:extLst>
              <a:ext uri="{FF2B5EF4-FFF2-40B4-BE49-F238E27FC236}">
                <a16:creationId xmlns:a16="http://schemas.microsoft.com/office/drawing/2014/main" id="{8DA3CBCD-145A-E531-00B6-F66E3BB91D3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114800" y="3983732"/>
            <a:ext cx="7598664" cy="2211112"/>
          </a:xfrm>
        </p:spPr>
        <p:txBody>
          <a:bodyPr rtlCol="0" anchor="ctr"/>
          <a:lstStyle>
            <a:lvl1pPr marL="283464">
              <a:lnSpc>
                <a:spcPct val="100000"/>
              </a:lnSpc>
              <a:spcBef>
                <a:spcPts val="0"/>
              </a:spcBef>
              <a:defRPr lang="da-DK" sz="1800"/>
            </a:lvl1pPr>
            <a:lvl2pPr>
              <a:lnSpc>
                <a:spcPct val="100000"/>
              </a:lnSpc>
              <a:spcBef>
                <a:spcPts val="0"/>
              </a:spcBef>
              <a:defRPr lang="da-DK" sz="1600"/>
            </a:lvl2pPr>
            <a:lvl3pPr>
              <a:lnSpc>
                <a:spcPct val="100000"/>
              </a:lnSpc>
              <a:spcBef>
                <a:spcPts val="0"/>
              </a:spcBef>
              <a:defRPr lang="da-DK" sz="1400"/>
            </a:lvl3pPr>
            <a:lvl4pPr>
              <a:lnSpc>
                <a:spcPct val="100000"/>
              </a:lnSpc>
              <a:spcBef>
                <a:spcPts val="0"/>
              </a:spcBef>
              <a:defRPr lang="da-DK" sz="1200"/>
            </a:lvl4pPr>
            <a:lvl5pPr>
              <a:lnSpc>
                <a:spcPct val="100000"/>
              </a:lnSpc>
              <a:spcBef>
                <a:spcPts val="0"/>
              </a:spcBef>
              <a:defRPr lang="da-DK" sz="1200"/>
            </a:lvl5pPr>
          </a:lstStyle>
          <a:p>
            <a:pPr lvl="0" rtl="0"/>
            <a:r>
              <a:rPr lang="da-DK"/>
              <a:t>Klik for at redigere teksttypografierne i masteren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</a:p>
        </p:txBody>
      </p:sp>
      <p:sp>
        <p:nvSpPr>
          <p:cNvPr id="27" name="Pladsholder til slidenummer 5">
            <a:extLst>
              <a:ext uri="{FF2B5EF4-FFF2-40B4-BE49-F238E27FC236}">
                <a16:creationId xmlns:a16="http://schemas.microsoft.com/office/drawing/2014/main" id="{C8C7A88B-B5E6-DF17-298C-3F1D6F2BB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defPPr>
              <a:defRPr lang="da-DK"/>
            </a:defPPr>
          </a:lstStyle>
          <a:p>
            <a:pPr rtl="0"/>
            <a:fld id="{84D792B7-0397-C047-AE12-1A03F7E3DC83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6" name="Pladsholder til sidefod 4">
            <a:extLst>
              <a:ext uri="{FF2B5EF4-FFF2-40B4-BE49-F238E27FC236}">
                <a16:creationId xmlns:a16="http://schemas.microsoft.com/office/drawing/2014/main" id="{F6BF98F2-CC55-EA67-AFEB-3B9BDA92B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defPPr>
              <a:defRPr lang="da-DK"/>
            </a:defPPr>
          </a:lstStyle>
          <a:p>
            <a:pPr rtl="0"/>
            <a:r>
              <a:rPr lang="da-DK"/>
              <a:t>titel på præsentation</a:t>
            </a:r>
            <a:endParaRPr lang="da-DK" dirty="0"/>
          </a:p>
        </p:txBody>
      </p:sp>
      <p:sp>
        <p:nvSpPr>
          <p:cNvPr id="25" name="Pladsholder til dato 3">
            <a:extLst>
              <a:ext uri="{FF2B5EF4-FFF2-40B4-BE49-F238E27FC236}">
                <a16:creationId xmlns:a16="http://schemas.microsoft.com/office/drawing/2014/main" id="{80D6DCDD-07F4-F7F0-12E1-CAF3B5CC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22471" y="6517634"/>
            <a:ext cx="950260" cy="274320"/>
          </a:xfrm>
        </p:spPr>
        <p:txBody>
          <a:bodyPr rtlCol="0"/>
          <a:lstStyle>
            <a:defPPr>
              <a:defRPr lang="da-DK"/>
            </a:defPPr>
          </a:lstStyle>
          <a:p>
            <a:pPr rtl="0"/>
            <a:r>
              <a:rPr lang="da-DK"/>
              <a:t>20XX</a:t>
            </a:r>
            <a:endParaRPr lang="da-DK" dirty="0"/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F526EBCF-823D-784A-BF8D-A377758CEB81}"/>
              </a:ext>
            </a:extLst>
          </p:cNvPr>
          <p:cNvCxnSpPr>
            <a:cxnSpLocks/>
          </p:cNvCxnSpPr>
          <p:nvPr userDrawn="1"/>
        </p:nvCxnSpPr>
        <p:spPr>
          <a:xfrm>
            <a:off x="398366" y="1038695"/>
            <a:ext cx="113952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Lige forbindelse 28">
            <a:extLst>
              <a:ext uri="{FF2B5EF4-FFF2-40B4-BE49-F238E27FC236}">
                <a16:creationId xmlns:a16="http://schemas.microsoft.com/office/drawing/2014/main" id="{9D6E25F4-4D19-CCBB-9F09-7369C86AAD57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Lige forbindelse 29">
            <a:extLst>
              <a:ext uri="{FF2B5EF4-FFF2-40B4-BE49-F238E27FC236}">
                <a16:creationId xmlns:a16="http://schemas.microsoft.com/office/drawing/2014/main" id="{56A4D074-D2CA-D6E0-115B-1CEDA471F0F3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DB039A31-257E-2036-4142-307DD91B05CC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Lige forbindelse 31">
            <a:extLst>
              <a:ext uri="{FF2B5EF4-FFF2-40B4-BE49-F238E27FC236}">
                <a16:creationId xmlns:a16="http://schemas.microsoft.com/office/drawing/2014/main" id="{139C06B9-E1A2-A881-C800-86FBB69963F9}"/>
              </a:ext>
            </a:extLst>
          </p:cNvPr>
          <p:cNvCxnSpPr>
            <a:cxnSpLocks/>
          </p:cNvCxnSpPr>
          <p:nvPr userDrawn="1"/>
        </p:nvCxnSpPr>
        <p:spPr>
          <a:xfrm>
            <a:off x="398366" y="3739090"/>
            <a:ext cx="113952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Lige forbindelse 32">
            <a:extLst>
              <a:ext uri="{FF2B5EF4-FFF2-40B4-BE49-F238E27FC236}">
                <a16:creationId xmlns:a16="http://schemas.microsoft.com/office/drawing/2014/main" id="{DDDBBDAB-1770-6117-02A2-DF798EAD6320}"/>
              </a:ext>
            </a:extLst>
          </p:cNvPr>
          <p:cNvCxnSpPr>
            <a:cxnSpLocks/>
          </p:cNvCxnSpPr>
          <p:nvPr userDrawn="1"/>
        </p:nvCxnSpPr>
        <p:spPr>
          <a:xfrm flipV="1">
            <a:off x="3864636" y="1031243"/>
            <a:ext cx="0" cy="540724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785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igt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33872" y="4389120"/>
            <a:ext cx="4709160" cy="1645920"/>
          </a:xfrm>
        </p:spPr>
        <p:txBody>
          <a:bodyPr rtlCol="0"/>
          <a:lstStyle>
            <a:lvl1pPr algn="ctr">
              <a:defRPr lang="da-DK"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da-DK" dirty="0"/>
              <a:t>Klik for at redigere titeltypografier i master</a:t>
            </a:r>
          </a:p>
        </p:txBody>
      </p:sp>
      <p:sp>
        <p:nvSpPr>
          <p:cNvPr id="23" name="Pladsholder til indhold 2">
            <a:extLst>
              <a:ext uri="{FF2B5EF4-FFF2-40B4-BE49-F238E27FC236}">
                <a16:creationId xmlns:a16="http://schemas.microsoft.com/office/drawing/2014/main" id="{FD728F67-F092-A253-7F58-A329D8F43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680" y="2130552"/>
            <a:ext cx="8165592" cy="1755648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lang="da-DK" sz="1800">
                <a:solidFill>
                  <a:schemeClr val="accent1"/>
                </a:solidFill>
              </a:defRPr>
            </a:lvl1pPr>
            <a:lvl2pPr marL="566928" indent="-283464">
              <a:lnSpc>
                <a:spcPct val="100000"/>
              </a:lnSpc>
              <a:buFont typeface="Wingdings" panose="05000000000000000000" pitchFamily="2" charset="2"/>
              <a:buChar char="§"/>
              <a:defRPr lang="da-DK" sz="1600">
                <a:solidFill>
                  <a:schemeClr val="accent1"/>
                </a:solidFill>
              </a:defRPr>
            </a:lvl2pPr>
            <a:lvl3pPr marL="850392" indent="-283464">
              <a:lnSpc>
                <a:spcPct val="100000"/>
              </a:lnSpc>
              <a:buFont typeface="Wingdings" panose="05000000000000000000" pitchFamily="2" charset="2"/>
              <a:buChar char="§"/>
              <a:defRPr lang="da-DK" sz="1400">
                <a:solidFill>
                  <a:schemeClr val="accent1"/>
                </a:solidFill>
              </a:defRPr>
            </a:lvl3pPr>
            <a:lvl4pPr marL="1133856" indent="-283464">
              <a:lnSpc>
                <a:spcPct val="100000"/>
              </a:lnSpc>
              <a:buFont typeface="Wingdings" panose="05000000000000000000" pitchFamily="2" charset="2"/>
              <a:buChar char="§"/>
              <a:defRPr lang="da-DK" sz="1200">
                <a:solidFill>
                  <a:schemeClr val="accent1"/>
                </a:solidFill>
              </a:defRPr>
            </a:lvl4pPr>
            <a:lvl5pPr marL="1417320" indent="-283464">
              <a:lnSpc>
                <a:spcPct val="100000"/>
              </a:lnSpc>
              <a:buFont typeface="Wingdings" panose="05000000000000000000" pitchFamily="2" charset="2"/>
              <a:buChar char="§"/>
              <a:defRPr lang="da-DK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da-DK"/>
              <a:t>Klik for at redigere teksttypografierne i masteren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lvl1pPr>
              <a:defRPr lang="da-DK">
                <a:solidFill>
                  <a:schemeClr val="accent1"/>
                </a:solidFill>
              </a:defRPr>
            </a:lvl1pPr>
          </a:lstStyle>
          <a:p>
            <a:pPr rtl="0"/>
            <a:fld id="{84D792B7-0397-C047-AE12-1A03F7E3DC83}" type="slidenum">
              <a:rPr lang="da-DK" smtClean="0"/>
              <a:pPr rtl="0"/>
              <a:t>‹nr.›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lvl1pPr>
              <a:defRPr lang="da-DK">
                <a:solidFill>
                  <a:schemeClr val="accent1"/>
                </a:solidFill>
              </a:defRPr>
            </a:lvl1pPr>
          </a:lstStyle>
          <a:p>
            <a:pPr rtl="0"/>
            <a:r>
              <a:rPr lang="da-DK"/>
              <a:t>titel på præsentation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da-DK">
                <a:solidFill>
                  <a:schemeClr val="accent1"/>
                </a:solidFill>
              </a:defRPr>
            </a:lvl1pPr>
          </a:lstStyle>
          <a:p>
            <a:pPr rtl="0"/>
            <a:r>
              <a:rPr lang="da-DK"/>
              <a:t>20XX</a:t>
            </a:r>
            <a:endParaRPr lang="da-DK" dirty="0"/>
          </a:p>
        </p:txBody>
      </p: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B9E5CB43-9C58-7065-8F71-3D1335DCA2E8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ktangel 17">
            <a:extLst>
              <a:ext uri="{FF2B5EF4-FFF2-40B4-BE49-F238E27FC236}">
                <a16:creationId xmlns:a16="http://schemas.microsoft.com/office/drawing/2014/main" id="{D7C51743-4A18-4275-9C86-2A02654EB16B}"/>
              </a:ext>
            </a:extLst>
          </p:cNvPr>
          <p:cNvSpPr/>
          <p:nvPr userDrawn="1"/>
        </p:nvSpPr>
        <p:spPr>
          <a:xfrm>
            <a:off x="1509823" y="1188365"/>
            <a:ext cx="9172353" cy="4481269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</a:lstStyle>
          <a:p>
            <a:pPr algn="ctr" rtl="0"/>
            <a:endParaRPr lang="da-DK" dirty="0"/>
          </a:p>
        </p:txBody>
      </p: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50105206-25D5-CAFF-D01A-6C366A0DDD06}"/>
              </a:ext>
            </a:extLst>
          </p:cNvPr>
          <p:cNvCxnSpPr>
            <a:cxnSpLocks/>
          </p:cNvCxnSpPr>
          <p:nvPr userDrawn="1"/>
        </p:nvCxnSpPr>
        <p:spPr>
          <a:xfrm>
            <a:off x="0" y="5208047"/>
            <a:ext cx="5837756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F568D0A6-8634-2DEB-AE13-929FDDFD954E}"/>
              </a:ext>
            </a:extLst>
          </p:cNvPr>
          <p:cNvCxnSpPr>
            <a:cxnSpLocks/>
          </p:cNvCxnSpPr>
          <p:nvPr userDrawn="1"/>
        </p:nvCxnSpPr>
        <p:spPr>
          <a:xfrm>
            <a:off x="10546079" y="5220132"/>
            <a:ext cx="1645921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668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5544" y="731520"/>
            <a:ext cx="5952744" cy="1645920"/>
          </a:xfrm>
        </p:spPr>
        <p:txBody>
          <a:bodyPr rtlCol="0"/>
          <a:lstStyle>
            <a:lvl1pPr algn="l">
              <a:defRPr lang="da-DK" sz="6000"/>
            </a:lvl1pPr>
          </a:lstStyle>
          <a:p>
            <a:pPr rtl="0"/>
            <a:r>
              <a:rPr lang="da-DK" dirty="0"/>
              <a:t>Klik for at redigere titeltypografier i master</a:t>
            </a:r>
          </a:p>
        </p:txBody>
      </p:sp>
      <p:sp>
        <p:nvSpPr>
          <p:cNvPr id="20" name="Pladsholder til billede 19">
            <a:extLst>
              <a:ext uri="{FF2B5EF4-FFF2-40B4-BE49-F238E27FC236}">
                <a16:creationId xmlns:a16="http://schemas.microsoft.com/office/drawing/2014/main" id="{2AA6941D-E239-2A54-E6C1-1574E59717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872540" cy="6858000"/>
          </a:xfrm>
          <a:ln w="15875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lang="da-DK"/>
            </a:lvl1pPr>
          </a:lstStyle>
          <a:p>
            <a:pPr rtl="0"/>
            <a:r>
              <a:rPr lang="da-DK"/>
              <a:t>Klik på ikonet for at tilføje et billede</a:t>
            </a:r>
            <a:endParaRPr lang="da-DK" dirty="0"/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644C3332-D605-38F6-7D05-D7B329747768}"/>
              </a:ext>
            </a:extLst>
          </p:cNvPr>
          <p:cNvCxnSpPr>
            <a:cxnSpLocks/>
          </p:cNvCxnSpPr>
          <p:nvPr userDrawn="1"/>
        </p:nvCxnSpPr>
        <p:spPr>
          <a:xfrm>
            <a:off x="4863079" y="4150757"/>
            <a:ext cx="732892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67B2C081-8C69-001E-872F-68A1B1E48B94}"/>
              </a:ext>
            </a:extLst>
          </p:cNvPr>
          <p:cNvCxnSpPr>
            <a:cxnSpLocks/>
          </p:cNvCxnSpPr>
          <p:nvPr userDrawn="1"/>
        </p:nvCxnSpPr>
        <p:spPr>
          <a:xfrm>
            <a:off x="4872540" y="5515589"/>
            <a:ext cx="732892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D5613557-EA43-56E7-5DE1-8A9813B2D7EB}"/>
              </a:ext>
            </a:extLst>
          </p:cNvPr>
          <p:cNvCxnSpPr>
            <a:cxnSpLocks/>
          </p:cNvCxnSpPr>
          <p:nvPr userDrawn="1"/>
        </p:nvCxnSpPr>
        <p:spPr>
          <a:xfrm>
            <a:off x="4872540" y="2766534"/>
            <a:ext cx="732892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0CA79F44-DB47-D961-5554-E6CEF0F31D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5545" y="3191256"/>
            <a:ext cx="5953506" cy="73152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lang="da-DK" sz="2400" baseline="0">
                <a:latin typeface="+mj-lt"/>
              </a:defRPr>
            </a:lvl1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23" name="Pladsholder til tekst 21">
            <a:extLst>
              <a:ext uri="{FF2B5EF4-FFF2-40B4-BE49-F238E27FC236}">
                <a16:creationId xmlns:a16="http://schemas.microsoft.com/office/drawing/2014/main" id="{D8CB894C-EA47-EEFE-AB8C-A9B9B10EDF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4782" y="4498848"/>
            <a:ext cx="5953506" cy="73152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lang="da-DK" sz="2400" baseline="0">
                <a:latin typeface="+mj-lt"/>
              </a:defRPr>
            </a:lvl1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24" name="Pladsholder til tekst 21">
            <a:extLst>
              <a:ext uri="{FF2B5EF4-FFF2-40B4-BE49-F238E27FC236}">
                <a16:creationId xmlns:a16="http://schemas.microsoft.com/office/drawing/2014/main" id="{B3C09B13-9367-B435-A76A-9DBB1332FC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94782" y="5797296"/>
            <a:ext cx="5953506" cy="73152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lang="da-DK" sz="2400" baseline="0">
                <a:latin typeface="+mj-lt"/>
              </a:defRPr>
            </a:lvl1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614101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F77913A3-071A-44D9-E59A-B9C86D99F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112" y="54864"/>
            <a:ext cx="8165592" cy="969264"/>
          </a:xfrm>
        </p:spPr>
        <p:txBody>
          <a:bodyPr rtlCol="0"/>
          <a:lstStyle>
            <a:lvl1pPr algn="ctr">
              <a:defRPr lang="da-DK"/>
            </a:lvl1pPr>
          </a:lstStyle>
          <a:p>
            <a:pPr rtl="0"/>
            <a:r>
              <a:rPr lang="da-DK"/>
              <a:t>Klik for at redigere titeltypografien i masteren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9A67C02-F658-3749-9924-99BDA9C1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defPPr>
              <a:defRPr lang="da-DK"/>
            </a:defPPr>
          </a:lstStyle>
          <a:p>
            <a:pPr rtl="0"/>
            <a:fld id="{84D792B7-0397-C047-AE12-1A03F7E3DC83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B7120C0-232E-AD3B-138D-B65A7AD49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defPPr>
              <a:defRPr lang="da-DK"/>
            </a:defPPr>
          </a:lstStyle>
          <a:p>
            <a:pPr rtl="0"/>
            <a:r>
              <a:rPr lang="da-DK"/>
              <a:t>titel på præsentation</a:t>
            </a: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110ABD4-B26A-0940-A80F-399F8FCAD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da-DK"/>
            </a:defPPr>
          </a:lstStyle>
          <a:p>
            <a:pPr rtl="0"/>
            <a:r>
              <a:rPr lang="da-DK"/>
              <a:t>20XX</a:t>
            </a:r>
            <a:endParaRPr lang="da-DK" dirty="0"/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394864F6-8550-2BFC-DC03-2BB296DF2E95}"/>
              </a:ext>
            </a:extLst>
          </p:cNvPr>
          <p:cNvCxnSpPr>
            <a:cxnSpLocks/>
          </p:cNvCxnSpPr>
          <p:nvPr userDrawn="1"/>
        </p:nvCxnSpPr>
        <p:spPr>
          <a:xfrm>
            <a:off x="398366" y="1031955"/>
            <a:ext cx="113952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4D95A92E-7815-7546-3201-42AEFA654F4C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0FF23430-1681-F3A4-F071-7C338746014B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47B44D2F-F976-B752-100E-E994C9F0206A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943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1DAC1505-F26B-3039-38E3-3A7F7CC7F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da-DK"/>
            </a:defPPr>
          </a:lstStyle>
          <a:p>
            <a:pPr rtl="0"/>
            <a:r>
              <a:rPr lang="da-DK"/>
              <a:t>20XX</a:t>
            </a:r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62C2A94-01A4-034C-9AE7-87CF12383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defPPr>
              <a:defRPr lang="da-DK"/>
            </a:defPPr>
          </a:lstStyle>
          <a:p>
            <a:pPr rtl="0"/>
            <a:r>
              <a:rPr lang="da-DK"/>
              <a:t>titel på præsentation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E45BEB7-6CEE-98EF-C00B-19BF6407E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defPPr>
              <a:defRPr lang="da-DK"/>
            </a:defPPr>
          </a:lstStyle>
          <a:p>
            <a:pPr rtl="0"/>
            <a:fld id="{84D792B7-0397-C047-AE12-1A03F7E3DC83}" type="slidenum">
              <a:rPr lang="da-DK" smtClean="0"/>
              <a:t>‹nr.›</a:t>
            </a:fld>
            <a:endParaRPr lang="da-DK" dirty="0"/>
          </a:p>
        </p:txBody>
      </p:sp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74912249-F431-4F6C-4213-30FF47C81741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18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billedteks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5544" y="0"/>
            <a:ext cx="4370832" cy="2194560"/>
          </a:xfrm>
        </p:spPr>
        <p:txBody>
          <a:bodyPr rtlCol="0"/>
          <a:lstStyle>
            <a:lvl1pPr algn="l">
              <a:defRPr lang="da-DK" sz="4400"/>
            </a:lvl1pPr>
          </a:lstStyle>
          <a:p>
            <a:pPr rtl="0"/>
            <a:r>
              <a:rPr lang="da-DK" dirty="0"/>
              <a:t>Klik for at redigere titeltypografier i master</a:t>
            </a:r>
          </a:p>
        </p:txBody>
      </p:sp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54A61420-31F3-2DF5-A319-19A8896350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3810"/>
            <a:ext cx="4856184" cy="6850379"/>
          </a:xfrm>
          <a:ln w="15875">
            <a:solidFill>
              <a:schemeClr val="tx1"/>
            </a:solidFill>
          </a:ln>
        </p:spPr>
        <p:txBody>
          <a:bodyPr rtlCol="0"/>
          <a:lstStyle>
            <a:defPPr>
              <a:defRPr lang="da-DK"/>
            </a:defPPr>
          </a:lstStyle>
          <a:p>
            <a:pPr rtl="0"/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53F374C-57DC-E207-D494-6986428A2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6185" y="2212849"/>
            <a:ext cx="7335814" cy="4645152"/>
          </a:xfrm>
        </p:spPr>
        <p:txBody>
          <a:bodyPr rtlCol="0"/>
          <a:lstStyle>
            <a:defPPr>
              <a:defRPr lang="da-DK"/>
            </a:defPPr>
          </a:lstStyle>
          <a:p>
            <a:pPr lvl="0" rtl="0"/>
            <a:r>
              <a:rPr lang="da-DK"/>
              <a:t>Klik for at redigere teksttypografierne i masteren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616354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tion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F32D5F1B-4B4F-5C42-0EFC-AE54D2C4EC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/>
          <a:lstStyle>
            <a:lvl1pPr marL="0" indent="0">
              <a:buNone/>
              <a:defRPr lang="da-DK"/>
            </a:lvl1pPr>
          </a:lstStyle>
          <a:p>
            <a:pPr rtl="0"/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63A1AE-C2A2-3984-EE25-E51E8DD65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1188720"/>
            <a:ext cx="9171432" cy="4480560"/>
          </a:xfrm>
          <a:ln w="15875">
            <a:solidFill>
              <a:schemeClr val="accent1"/>
            </a:solidFill>
          </a:ln>
        </p:spPr>
        <p:txBody>
          <a:bodyPr lIns="365760" bIns="640080" rtlCol="0" anchor="ctr"/>
          <a:lstStyle>
            <a:lvl1pPr>
              <a:defRPr lang="da-DK" sz="7200">
                <a:solidFill>
                  <a:schemeClr val="accent1"/>
                </a:solidFill>
              </a:defRPr>
            </a:lvl1pPr>
          </a:lstStyle>
          <a:p>
            <a:pPr rtl="0"/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27A141F-6D41-3734-9073-FB0B24ECB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5976" y="5102352"/>
            <a:ext cx="2889504" cy="365760"/>
          </a:xfrm>
        </p:spPr>
        <p:txBody>
          <a:bodyPr rtlCol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a-DK" sz="1800">
                <a:solidFill>
                  <a:schemeClr val="accent1"/>
                </a:solidFill>
              </a:defRPr>
            </a:lvl1pPr>
            <a:lvl2pPr marL="457200" indent="0">
              <a:buNone/>
              <a:defRPr lang="da-DK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da-DK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da-DK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da-DK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da-DK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da-DK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da-DK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da-DK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94137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med billede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billede 19">
            <a:extLst>
              <a:ext uri="{FF2B5EF4-FFF2-40B4-BE49-F238E27FC236}">
                <a16:creationId xmlns:a16="http://schemas.microsoft.com/office/drawing/2014/main" id="{B66CC86A-5147-8A3A-D69B-E3F6DBACAE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36301" y="928122"/>
            <a:ext cx="3251199" cy="5001754"/>
          </a:xfrm>
          <a:ln w="15875"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lang="da-DK">
                <a:solidFill>
                  <a:schemeClr val="accent1"/>
                </a:solidFill>
              </a:defRPr>
            </a:lvl1pPr>
          </a:lstStyle>
          <a:p>
            <a:pPr rtl="0"/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1225296"/>
            <a:ext cx="4718304" cy="1645920"/>
          </a:xfrm>
        </p:spPr>
        <p:txBody>
          <a:bodyPr rtlCol="0"/>
          <a:lstStyle>
            <a:lvl1pPr>
              <a:defRPr lang="da-DK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53F374C-57DC-E207-D494-6986428A2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2898648"/>
            <a:ext cx="4370832" cy="2029968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lang="da-DK" sz="1800">
                <a:solidFill>
                  <a:schemeClr val="accent1"/>
                </a:solidFill>
              </a:defRPr>
            </a:lvl1pPr>
            <a:lvl2pPr marL="566928" indent="-283464">
              <a:lnSpc>
                <a:spcPct val="100000"/>
              </a:lnSpc>
              <a:buFont typeface="Wingdings" panose="05000000000000000000" pitchFamily="2" charset="2"/>
              <a:buChar char="§"/>
              <a:defRPr lang="da-DK" sz="1600">
                <a:solidFill>
                  <a:schemeClr val="accent1"/>
                </a:solidFill>
              </a:defRPr>
            </a:lvl2pPr>
            <a:lvl3pPr marL="850392" indent="-283464">
              <a:lnSpc>
                <a:spcPct val="100000"/>
              </a:lnSpc>
              <a:buFont typeface="Wingdings" panose="05000000000000000000" pitchFamily="2" charset="2"/>
              <a:buChar char="§"/>
              <a:defRPr lang="da-DK" sz="1400">
                <a:solidFill>
                  <a:schemeClr val="accent1"/>
                </a:solidFill>
              </a:defRPr>
            </a:lvl3pPr>
            <a:lvl4pPr marL="1133856" indent="-283464">
              <a:lnSpc>
                <a:spcPct val="100000"/>
              </a:lnSpc>
              <a:buFont typeface="Wingdings" panose="05000000000000000000" pitchFamily="2" charset="2"/>
              <a:buChar char="§"/>
              <a:defRPr lang="da-DK" sz="1200">
                <a:solidFill>
                  <a:schemeClr val="accent1"/>
                </a:solidFill>
              </a:defRPr>
            </a:lvl4pPr>
            <a:lvl5pPr marL="1417320" indent="-283464">
              <a:lnSpc>
                <a:spcPct val="100000"/>
              </a:lnSpc>
              <a:buFont typeface="Wingdings" panose="05000000000000000000" pitchFamily="2" charset="2"/>
              <a:buChar char="§"/>
              <a:defRPr lang="da-DK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da-DK"/>
              <a:t>Klik for at redigere teksttypografierne i masteren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lvl1pPr>
              <a:defRPr lang="da-DK">
                <a:solidFill>
                  <a:schemeClr val="accent1"/>
                </a:solidFill>
              </a:defRPr>
            </a:lvl1pPr>
          </a:lstStyle>
          <a:p>
            <a:pPr rtl="0"/>
            <a:fld id="{84D792B7-0397-C047-AE12-1A03F7E3DC83}" type="slidenum">
              <a:rPr lang="da-DK" smtClean="0"/>
              <a:pPr rtl="0"/>
              <a:t>‹nr.›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lvl1pPr>
              <a:defRPr lang="da-DK">
                <a:solidFill>
                  <a:schemeClr val="accent1"/>
                </a:solidFill>
              </a:defRPr>
            </a:lvl1pPr>
          </a:lstStyle>
          <a:p>
            <a:pPr rtl="0"/>
            <a:r>
              <a:rPr lang="da-DK"/>
              <a:t>titel på præsentation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da-DK">
                <a:solidFill>
                  <a:schemeClr val="accent1"/>
                </a:solidFill>
              </a:defRPr>
            </a:lvl1pPr>
          </a:lstStyle>
          <a:p>
            <a:pPr rtl="0"/>
            <a:r>
              <a:rPr lang="da-DK"/>
              <a:t>20XX</a:t>
            </a:r>
            <a:endParaRPr lang="da-DK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011CC225-384C-A7E8-AFBF-89D35684100D}"/>
              </a:ext>
            </a:extLst>
          </p:cNvPr>
          <p:cNvCxnSpPr>
            <a:cxnSpLocks/>
          </p:cNvCxnSpPr>
          <p:nvPr userDrawn="1"/>
        </p:nvCxnSpPr>
        <p:spPr>
          <a:xfrm>
            <a:off x="0" y="395159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959E07A8-FF17-EE00-CEAE-9071F30D748F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D352F90E-8B45-B50A-6BB9-250D96DE376E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D3915D5E-49E8-33A0-1B5E-9B7880A4BC6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CE56D179-21F4-E208-F1F2-385E53DC3F00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395159"/>
            <a:ext cx="0" cy="6044326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4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112" y="54864"/>
            <a:ext cx="8165592" cy="969264"/>
          </a:xfrm>
        </p:spPr>
        <p:txBody>
          <a:bodyPr rtlCol="0"/>
          <a:lstStyle>
            <a:lvl1pPr algn="ctr">
              <a:defRPr lang="da-DK"/>
            </a:lvl1pPr>
          </a:lstStyle>
          <a:p>
            <a:pPr rtl="0"/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53F374C-57DC-E207-D494-6986428A2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552" y="1444752"/>
            <a:ext cx="10287000" cy="4562856"/>
          </a:xfrm>
        </p:spPr>
        <p:txBody>
          <a:bodyPr rtlCol="0"/>
          <a:lstStyle>
            <a:defPPr>
              <a:defRPr lang="da-DK"/>
            </a:defPPr>
          </a:lstStyle>
          <a:p>
            <a:pPr lvl="0" rtl="0"/>
            <a:r>
              <a:rPr lang="da-DK"/>
              <a:t>Klik for at redigere teksttypografierne i masteren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defPPr>
              <a:defRPr lang="da-DK"/>
            </a:defPPr>
          </a:lstStyle>
          <a:p>
            <a:pPr rtl="0"/>
            <a:fld id="{84D792B7-0397-C047-AE12-1A03F7E3DC83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defPPr>
              <a:defRPr lang="da-DK"/>
            </a:defPPr>
          </a:lstStyle>
          <a:p>
            <a:pPr rtl="0"/>
            <a:r>
              <a:rPr lang="da-DK"/>
              <a:t>titel på præsentation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da-DK"/>
            </a:defPPr>
          </a:lstStyle>
          <a:p>
            <a:pPr rtl="0"/>
            <a:r>
              <a:rPr lang="da-DK"/>
              <a:t>20XX</a:t>
            </a:r>
            <a:endParaRPr lang="da-DK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61B47E35-6C3A-C32C-9037-4D421B7FAE15}"/>
              </a:ext>
            </a:extLst>
          </p:cNvPr>
          <p:cNvCxnSpPr>
            <a:cxnSpLocks/>
          </p:cNvCxnSpPr>
          <p:nvPr userDrawn="1"/>
        </p:nvCxnSpPr>
        <p:spPr>
          <a:xfrm>
            <a:off x="398366" y="1031955"/>
            <a:ext cx="113952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B8DBFA4F-F38F-EF0F-7457-5210BB03F444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568DEE4A-F4AB-FB9A-FDD7-3AFBB5A2740B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EC921DE1-D458-FC03-01B4-9ECBDF8B6F27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9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466344"/>
            <a:ext cx="3236976" cy="996696"/>
          </a:xfrm>
        </p:spPr>
        <p:txBody>
          <a:bodyPr rtlCol="0"/>
          <a:lstStyle>
            <a:lvl1pPr>
              <a:defRPr lang="da-DK" sz="3200">
                <a:solidFill>
                  <a:schemeClr val="accent1"/>
                </a:solidFill>
              </a:defRPr>
            </a:lvl1pPr>
          </a:lstStyle>
          <a:p>
            <a:pPr rtl="0"/>
            <a:r>
              <a:rPr lang="da-DK" dirty="0"/>
              <a:t>Klik for at redigere titeltypografier i master</a:t>
            </a:r>
          </a:p>
        </p:txBody>
      </p:sp>
      <p:sp>
        <p:nvSpPr>
          <p:cNvPr id="19" name="Pladsholder til tekst 2">
            <a:extLst>
              <a:ext uri="{FF2B5EF4-FFF2-40B4-BE49-F238E27FC236}">
                <a16:creationId xmlns:a16="http://schemas.microsoft.com/office/drawing/2014/main" id="{CB1722C2-4C66-F8BA-B3DD-6199116EF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936" y="1618488"/>
            <a:ext cx="1819656" cy="466344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21" name="Pladsholder til tekst 2">
            <a:extLst>
              <a:ext uri="{FF2B5EF4-FFF2-40B4-BE49-F238E27FC236}">
                <a16:creationId xmlns:a16="http://schemas.microsoft.com/office/drawing/2014/main" id="{EEF857FA-9C5E-BED3-1ABB-A734EE39340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584448" y="1618488"/>
            <a:ext cx="1819656" cy="466344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22" name="Pladsholder til tekst 2">
            <a:extLst>
              <a:ext uri="{FF2B5EF4-FFF2-40B4-BE49-F238E27FC236}">
                <a16:creationId xmlns:a16="http://schemas.microsoft.com/office/drawing/2014/main" id="{F990F14B-1D1F-AA8D-BB23-FA8F7EEF666B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483096" y="1618488"/>
            <a:ext cx="1819656" cy="466344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20" name="Pladsholder til tekst 4">
            <a:extLst>
              <a:ext uri="{FF2B5EF4-FFF2-40B4-BE49-F238E27FC236}">
                <a16:creationId xmlns:a16="http://schemas.microsoft.com/office/drawing/2014/main" id="{7D1D0610-E513-F5EA-0393-622F692CA0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528048" y="1618488"/>
            <a:ext cx="1819656" cy="466344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24" name="Pladsholder til tekst 2">
            <a:extLst>
              <a:ext uri="{FF2B5EF4-FFF2-40B4-BE49-F238E27FC236}">
                <a16:creationId xmlns:a16="http://schemas.microsoft.com/office/drawing/2014/main" id="{68F906E4-47B1-BEE5-E30F-146C6869BF2D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30936" y="2414016"/>
            <a:ext cx="2167128" cy="310896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14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26" name="Pladsholder til tekst 2">
            <a:extLst>
              <a:ext uri="{FF2B5EF4-FFF2-40B4-BE49-F238E27FC236}">
                <a16:creationId xmlns:a16="http://schemas.microsoft.com/office/drawing/2014/main" id="{5C6EFDC5-2080-3126-AB93-FB89817B2C28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3584448" y="2414016"/>
            <a:ext cx="2167128" cy="310896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14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27" name="Pladsholder til tekst 2">
            <a:extLst>
              <a:ext uri="{FF2B5EF4-FFF2-40B4-BE49-F238E27FC236}">
                <a16:creationId xmlns:a16="http://schemas.microsoft.com/office/drawing/2014/main" id="{D6CD9CDA-E122-F6EB-30B5-26D7E17771AB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6483096" y="2414016"/>
            <a:ext cx="2167128" cy="310896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14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25" name="Pladsholder til tekst 4">
            <a:extLst>
              <a:ext uri="{FF2B5EF4-FFF2-40B4-BE49-F238E27FC236}">
                <a16:creationId xmlns:a16="http://schemas.microsoft.com/office/drawing/2014/main" id="{3BF37293-4E33-5570-29ED-04EB525DD1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28048" y="2414016"/>
            <a:ext cx="2167128" cy="310896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14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32" name="Pladsholder til billede 31">
            <a:extLst>
              <a:ext uri="{FF2B5EF4-FFF2-40B4-BE49-F238E27FC236}">
                <a16:creationId xmlns:a16="http://schemas.microsoft.com/office/drawing/2014/main" id="{87F13219-232C-C38C-7D86-D48FAC7D827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0664" y="2852928"/>
            <a:ext cx="1892808" cy="2715768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lang="da-DK" sz="1200"/>
            </a:lvl1pPr>
          </a:lstStyle>
          <a:p>
            <a:pPr rtl="0"/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3" name="Pladsholder til billede 31">
            <a:extLst>
              <a:ext uri="{FF2B5EF4-FFF2-40B4-BE49-F238E27FC236}">
                <a16:creationId xmlns:a16="http://schemas.microsoft.com/office/drawing/2014/main" id="{F8C639A8-0897-2015-9829-94E98335DF2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85032" y="2852928"/>
            <a:ext cx="1892808" cy="2715768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lang="da-DK" sz="1200"/>
            </a:lvl1pPr>
          </a:lstStyle>
          <a:p>
            <a:pPr rtl="0"/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4" name="Pladsholder til billede 31">
            <a:extLst>
              <a:ext uri="{FF2B5EF4-FFF2-40B4-BE49-F238E27FC236}">
                <a16:creationId xmlns:a16="http://schemas.microsoft.com/office/drawing/2014/main" id="{6CBA6ABC-D5D1-9758-59EA-8DE549CC612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601968" y="2852928"/>
            <a:ext cx="1892808" cy="2715768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lang="da-DK" sz="1200"/>
            </a:lvl1pPr>
          </a:lstStyle>
          <a:p>
            <a:pPr rtl="0"/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6" name="Pladsholder til billede 31">
            <a:extLst>
              <a:ext uri="{FF2B5EF4-FFF2-40B4-BE49-F238E27FC236}">
                <a16:creationId xmlns:a16="http://schemas.microsoft.com/office/drawing/2014/main" id="{40E68EB8-B0D8-E5D4-CE19-45219E4D703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546336" y="2852928"/>
            <a:ext cx="1892808" cy="2715768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lang="da-DK" sz="1200"/>
            </a:lvl1pPr>
          </a:lstStyle>
          <a:p>
            <a:pPr rtl="0"/>
            <a:r>
              <a:rPr lang="da-DK"/>
              <a:t>Klik på ikonet for at tilføje et billede</a:t>
            </a:r>
            <a:endParaRPr lang="da-DK" dirty="0"/>
          </a:p>
        </p:txBody>
      </p: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0E26C148-CFEE-21C0-96F3-EBC299FD2285}"/>
              </a:ext>
            </a:extLst>
          </p:cNvPr>
          <p:cNvCxnSpPr>
            <a:cxnSpLocks/>
          </p:cNvCxnSpPr>
          <p:nvPr userDrawn="1"/>
        </p:nvCxnSpPr>
        <p:spPr>
          <a:xfrm>
            <a:off x="6585357" y="2355475"/>
            <a:ext cx="1925203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Lige forbindelse 29">
            <a:extLst>
              <a:ext uri="{FF2B5EF4-FFF2-40B4-BE49-F238E27FC236}">
                <a16:creationId xmlns:a16="http://schemas.microsoft.com/office/drawing/2014/main" id="{65BFA673-0676-EDA2-B7AA-6FA05B486C17}"/>
              </a:ext>
            </a:extLst>
          </p:cNvPr>
          <p:cNvCxnSpPr>
            <a:cxnSpLocks/>
          </p:cNvCxnSpPr>
          <p:nvPr userDrawn="1"/>
        </p:nvCxnSpPr>
        <p:spPr>
          <a:xfrm>
            <a:off x="9628632" y="2361693"/>
            <a:ext cx="1929384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Lige forbindelse 36">
            <a:extLst>
              <a:ext uri="{FF2B5EF4-FFF2-40B4-BE49-F238E27FC236}">
                <a16:creationId xmlns:a16="http://schemas.microsoft.com/office/drawing/2014/main" id="{75B0A4BB-506D-F90C-BF18-B86999FDC27A}"/>
              </a:ext>
            </a:extLst>
          </p:cNvPr>
          <p:cNvCxnSpPr>
            <a:cxnSpLocks/>
          </p:cNvCxnSpPr>
          <p:nvPr userDrawn="1"/>
        </p:nvCxnSpPr>
        <p:spPr>
          <a:xfrm>
            <a:off x="729735" y="2354726"/>
            <a:ext cx="1929384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Lige forbindelse 38">
            <a:extLst>
              <a:ext uri="{FF2B5EF4-FFF2-40B4-BE49-F238E27FC236}">
                <a16:creationId xmlns:a16="http://schemas.microsoft.com/office/drawing/2014/main" id="{1E4F1002-8ECA-FF8D-84D1-D74BB9C00127}"/>
              </a:ext>
            </a:extLst>
          </p:cNvPr>
          <p:cNvCxnSpPr>
            <a:cxnSpLocks/>
          </p:cNvCxnSpPr>
          <p:nvPr userDrawn="1"/>
        </p:nvCxnSpPr>
        <p:spPr>
          <a:xfrm>
            <a:off x="3672459" y="2349116"/>
            <a:ext cx="1929384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lvl1pPr>
              <a:defRPr lang="da-DK">
                <a:solidFill>
                  <a:schemeClr val="accent1"/>
                </a:solidFill>
              </a:defRPr>
            </a:lvl1pPr>
          </a:lstStyle>
          <a:p>
            <a:pPr rtl="0"/>
            <a:fld id="{84D792B7-0397-C047-AE12-1A03F7E3DC83}" type="slidenum">
              <a:rPr lang="da-DK" smtClean="0"/>
              <a:pPr rtl="0"/>
              <a:t>‹nr.›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lvl1pPr>
              <a:defRPr lang="da-DK">
                <a:solidFill>
                  <a:schemeClr val="accent1"/>
                </a:solidFill>
              </a:defRPr>
            </a:lvl1pPr>
          </a:lstStyle>
          <a:p>
            <a:pPr rtl="0"/>
            <a:r>
              <a:rPr lang="da-DK"/>
              <a:t>titel på præsentation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da-DK">
                <a:solidFill>
                  <a:schemeClr val="accent1"/>
                </a:solidFill>
              </a:defRPr>
            </a:lvl1pPr>
          </a:lstStyle>
          <a:p>
            <a:pPr rtl="0"/>
            <a:r>
              <a:rPr lang="da-DK"/>
              <a:t>20XX</a:t>
            </a:r>
            <a:endParaRPr lang="da-DK" dirty="0"/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C60493A2-A97C-AF3D-B912-358EF45F61BD}"/>
              </a:ext>
            </a:extLst>
          </p:cNvPr>
          <p:cNvCxnSpPr>
            <a:cxnSpLocks/>
          </p:cNvCxnSpPr>
          <p:nvPr userDrawn="1"/>
        </p:nvCxnSpPr>
        <p:spPr>
          <a:xfrm>
            <a:off x="4403636" y="929468"/>
            <a:ext cx="7798231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835BFB79-CBB3-07C6-9054-B6A67EB74CD0}"/>
              </a:ext>
            </a:extLst>
          </p:cNvPr>
          <p:cNvCxnSpPr>
            <a:cxnSpLocks/>
          </p:cNvCxnSpPr>
          <p:nvPr userDrawn="1"/>
        </p:nvCxnSpPr>
        <p:spPr>
          <a:xfrm>
            <a:off x="0" y="39708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92D070E1-5B92-2362-47F1-B8BCB4EFFA48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930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112" y="192024"/>
            <a:ext cx="8165592" cy="722376"/>
          </a:xfrm>
        </p:spPr>
        <p:txBody>
          <a:bodyPr rtlCol="0"/>
          <a:lstStyle>
            <a:lvl1pPr algn="ctr">
              <a:defRPr lang="da-DK">
                <a:solidFill>
                  <a:schemeClr val="accent1"/>
                </a:solidFill>
              </a:defRPr>
            </a:lvl1pPr>
          </a:lstStyle>
          <a:p>
            <a:pPr rtl="0"/>
            <a:r>
              <a:rPr lang="da-DK"/>
              <a:t>Klik for at redigere titeltypografien i masteren</a:t>
            </a:r>
          </a:p>
        </p:txBody>
      </p:sp>
      <p:sp>
        <p:nvSpPr>
          <p:cNvPr id="32" name="Pladsholder til billede 31">
            <a:extLst>
              <a:ext uri="{FF2B5EF4-FFF2-40B4-BE49-F238E27FC236}">
                <a16:creationId xmlns:a16="http://schemas.microsoft.com/office/drawing/2014/main" id="{87F13219-232C-C38C-7D86-D48FAC7D827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101852" y="1261872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rtlCol="0" anchor="ctr"/>
          <a:lstStyle>
            <a:lvl1pPr marL="0" indent="0" algn="ctr">
              <a:buNone/>
              <a:defRPr lang="da-DK" sz="1200"/>
            </a:lvl1pPr>
          </a:lstStyle>
          <a:p>
            <a:pPr rtl="0"/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9" name="Pladsholder til tekst 2">
            <a:extLst>
              <a:ext uri="{FF2B5EF4-FFF2-40B4-BE49-F238E27FC236}">
                <a16:creationId xmlns:a16="http://schemas.microsoft.com/office/drawing/2014/main" id="{CB1722C2-4C66-F8BA-B3DD-6199116EF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2124" y="2889504"/>
            <a:ext cx="1828800" cy="310896"/>
          </a:xfrm>
        </p:spPr>
        <p:txBody>
          <a:bodyPr lIns="0" r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a-DK" sz="1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24" name="Pladsholder til tekst 2">
            <a:extLst>
              <a:ext uri="{FF2B5EF4-FFF2-40B4-BE49-F238E27FC236}">
                <a16:creationId xmlns:a16="http://schemas.microsoft.com/office/drawing/2014/main" id="{68F906E4-47B1-BEE5-E30F-146C6869BF2D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1060704" y="3154680"/>
            <a:ext cx="1691640" cy="466344"/>
          </a:xfrm>
          <a:solidFill>
            <a:schemeClr val="accent2"/>
          </a:solidFill>
        </p:spPr>
        <p:txBody>
          <a:bodyPr lIns="0" rIns="0"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a-DK" sz="12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31" name="Pladsholder til billede 31">
            <a:extLst>
              <a:ext uri="{FF2B5EF4-FFF2-40B4-BE49-F238E27FC236}">
                <a16:creationId xmlns:a16="http://schemas.microsoft.com/office/drawing/2014/main" id="{19E34216-9950-3FAF-F3B8-AB91DE92628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101852" y="3877056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rtlCol="0" anchor="ctr"/>
          <a:lstStyle>
            <a:lvl1pPr marL="0" indent="0" algn="ctr">
              <a:buNone/>
              <a:defRPr lang="da-DK" sz="1200"/>
            </a:lvl1pPr>
          </a:lstStyle>
          <a:p>
            <a:pPr rtl="0"/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5" name="Pladsholder til tekst 2">
            <a:extLst>
              <a:ext uri="{FF2B5EF4-FFF2-40B4-BE49-F238E27FC236}">
                <a16:creationId xmlns:a16="http://schemas.microsoft.com/office/drawing/2014/main" id="{C3F46F42-C5D7-B0CE-E3C5-46117B70A93B}"/>
              </a:ext>
            </a:extLst>
          </p:cNvPr>
          <p:cNvSpPr>
            <a:spLocks noGrp="1"/>
          </p:cNvSpPr>
          <p:nvPr>
            <p:ph type="body" idx="35"/>
          </p:nvPr>
        </p:nvSpPr>
        <p:spPr>
          <a:xfrm>
            <a:off x="978408" y="5477256"/>
            <a:ext cx="1856232" cy="310896"/>
          </a:xfrm>
        </p:spPr>
        <p:txBody>
          <a:bodyPr lIns="0" r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a-DK" sz="1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41" name="Pladsholder til tekst 2">
            <a:extLst>
              <a:ext uri="{FF2B5EF4-FFF2-40B4-BE49-F238E27FC236}">
                <a16:creationId xmlns:a16="http://schemas.microsoft.com/office/drawing/2014/main" id="{F01F58CE-C433-DC58-1D16-405DC2D82D88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1060704" y="5760720"/>
            <a:ext cx="1691640" cy="466344"/>
          </a:xfrm>
          <a:solidFill>
            <a:schemeClr val="accent2"/>
          </a:solidFill>
        </p:spPr>
        <p:txBody>
          <a:bodyPr lIns="0" rIns="0"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a-DK" sz="12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33" name="Pladsholder til billede 31">
            <a:extLst>
              <a:ext uri="{FF2B5EF4-FFF2-40B4-BE49-F238E27FC236}">
                <a16:creationId xmlns:a16="http://schemas.microsoft.com/office/drawing/2014/main" id="{F8C639A8-0897-2015-9829-94E98335DF2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962764" y="1261872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rtlCol="0" anchor="ctr"/>
          <a:lstStyle>
            <a:lvl1pPr marL="0" indent="0" algn="ctr">
              <a:buNone/>
              <a:defRPr lang="da-DK" sz="1200"/>
            </a:lvl1pPr>
          </a:lstStyle>
          <a:p>
            <a:pPr rtl="0"/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1" name="Pladsholder til tekst 2">
            <a:extLst>
              <a:ext uri="{FF2B5EF4-FFF2-40B4-BE49-F238E27FC236}">
                <a16:creationId xmlns:a16="http://schemas.microsoft.com/office/drawing/2014/main" id="{EEF857FA-9C5E-BED3-1ABB-A734EE39340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53036" y="2889504"/>
            <a:ext cx="1828800" cy="310896"/>
          </a:xfrm>
        </p:spPr>
        <p:txBody>
          <a:bodyPr lIns="0" r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a-DK" sz="1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26" name="Pladsholder til tekst 2">
            <a:extLst>
              <a:ext uri="{FF2B5EF4-FFF2-40B4-BE49-F238E27FC236}">
                <a16:creationId xmlns:a16="http://schemas.microsoft.com/office/drawing/2014/main" id="{5C6EFDC5-2080-3126-AB93-FB89817B2C28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3921616" y="3154680"/>
            <a:ext cx="1691640" cy="466344"/>
          </a:xfrm>
          <a:solidFill>
            <a:schemeClr val="accent2"/>
          </a:solidFill>
        </p:spPr>
        <p:txBody>
          <a:bodyPr lIns="0" rIns="0"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a-DK" sz="12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35" name="Pladsholder til billede 31">
            <a:extLst>
              <a:ext uri="{FF2B5EF4-FFF2-40B4-BE49-F238E27FC236}">
                <a16:creationId xmlns:a16="http://schemas.microsoft.com/office/drawing/2014/main" id="{D8E671C2-9C83-AF2B-0C7A-D8CE142046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962764" y="3877056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rtlCol="0" anchor="ctr"/>
          <a:lstStyle>
            <a:lvl1pPr marL="0" indent="0" algn="ctr">
              <a:buNone/>
              <a:defRPr lang="da-DK" sz="1200"/>
            </a:lvl1pPr>
          </a:lstStyle>
          <a:p>
            <a:pPr rtl="0"/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7" name="Pladsholder til tekst 2">
            <a:extLst>
              <a:ext uri="{FF2B5EF4-FFF2-40B4-BE49-F238E27FC236}">
                <a16:creationId xmlns:a16="http://schemas.microsoft.com/office/drawing/2014/main" id="{1E0C8150-95EC-3B89-D427-0C4AD56ABB9E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3839320" y="5477256"/>
            <a:ext cx="1856232" cy="310896"/>
          </a:xfrm>
        </p:spPr>
        <p:txBody>
          <a:bodyPr lIns="0" r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a-DK" sz="1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43" name="Pladsholder til tekst 2">
            <a:extLst>
              <a:ext uri="{FF2B5EF4-FFF2-40B4-BE49-F238E27FC236}">
                <a16:creationId xmlns:a16="http://schemas.microsoft.com/office/drawing/2014/main" id="{8B6CA730-8E8F-2283-CFDB-358748B1ED30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3921616" y="5760720"/>
            <a:ext cx="1691640" cy="466344"/>
          </a:xfrm>
          <a:solidFill>
            <a:schemeClr val="accent2"/>
          </a:solidFill>
        </p:spPr>
        <p:txBody>
          <a:bodyPr lIns="0" rIns="0"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a-DK" sz="12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34" name="Pladsholder til billede 31">
            <a:extLst>
              <a:ext uri="{FF2B5EF4-FFF2-40B4-BE49-F238E27FC236}">
                <a16:creationId xmlns:a16="http://schemas.microsoft.com/office/drawing/2014/main" id="{6CBA6ABC-D5D1-9758-59EA-8DE549CC612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41853" y="1261872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rtlCol="0" anchor="ctr"/>
          <a:lstStyle>
            <a:lvl1pPr marL="0" indent="0" algn="ctr">
              <a:buNone/>
              <a:defRPr lang="da-DK" sz="1200"/>
            </a:lvl1pPr>
          </a:lstStyle>
          <a:p>
            <a:pPr rtl="0"/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2" name="Pladsholder til tekst 2">
            <a:extLst>
              <a:ext uri="{FF2B5EF4-FFF2-40B4-BE49-F238E27FC236}">
                <a16:creationId xmlns:a16="http://schemas.microsoft.com/office/drawing/2014/main" id="{F990F14B-1D1F-AA8D-BB23-FA8F7EEF666B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732125" y="2889504"/>
            <a:ext cx="1828800" cy="310896"/>
          </a:xfrm>
        </p:spPr>
        <p:txBody>
          <a:bodyPr lIns="0" r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a-DK" sz="1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27" name="Pladsholder til tekst 2">
            <a:extLst>
              <a:ext uri="{FF2B5EF4-FFF2-40B4-BE49-F238E27FC236}">
                <a16:creationId xmlns:a16="http://schemas.microsoft.com/office/drawing/2014/main" id="{D6CD9CDA-E122-F6EB-30B5-26D7E17771AB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6800705" y="3154680"/>
            <a:ext cx="1691640" cy="466344"/>
          </a:xfrm>
          <a:solidFill>
            <a:schemeClr val="accent2"/>
          </a:solidFill>
        </p:spPr>
        <p:txBody>
          <a:bodyPr lIns="0" rIns="0"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a-DK" sz="12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38" name="Pladsholder til billede 31">
            <a:extLst>
              <a:ext uri="{FF2B5EF4-FFF2-40B4-BE49-F238E27FC236}">
                <a16:creationId xmlns:a16="http://schemas.microsoft.com/office/drawing/2014/main" id="{385AF281-7DED-566C-E62C-76BBF2A795A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841853" y="3877056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rtlCol="0" anchor="ctr"/>
          <a:lstStyle>
            <a:lvl1pPr marL="0" indent="0" algn="ctr">
              <a:buNone/>
              <a:defRPr lang="da-DK" sz="1200"/>
            </a:lvl1pPr>
          </a:lstStyle>
          <a:p>
            <a:pPr rtl="0"/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8" name="Pladsholder til tekst 2">
            <a:extLst>
              <a:ext uri="{FF2B5EF4-FFF2-40B4-BE49-F238E27FC236}">
                <a16:creationId xmlns:a16="http://schemas.microsoft.com/office/drawing/2014/main" id="{D1C2E707-78B6-51F1-8B2D-EA2147D58C21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6718409" y="5477256"/>
            <a:ext cx="1856232" cy="310896"/>
          </a:xfrm>
        </p:spPr>
        <p:txBody>
          <a:bodyPr lIns="0" r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a-DK" sz="1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44" name="Pladsholder til tekst 2">
            <a:extLst>
              <a:ext uri="{FF2B5EF4-FFF2-40B4-BE49-F238E27FC236}">
                <a16:creationId xmlns:a16="http://schemas.microsoft.com/office/drawing/2014/main" id="{9E91D85A-CBAB-980E-5BD9-3BCF8CEAC7EA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6800705" y="5760720"/>
            <a:ext cx="1691640" cy="466344"/>
          </a:xfrm>
          <a:solidFill>
            <a:schemeClr val="accent2"/>
          </a:solidFill>
        </p:spPr>
        <p:txBody>
          <a:bodyPr lIns="0" rIns="0"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a-DK" sz="12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36" name="Pladsholder til billede 31">
            <a:extLst>
              <a:ext uri="{FF2B5EF4-FFF2-40B4-BE49-F238E27FC236}">
                <a16:creationId xmlns:a16="http://schemas.microsoft.com/office/drawing/2014/main" id="{40E68EB8-B0D8-E5D4-CE19-45219E4D703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685057" y="1261872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rtlCol="0" anchor="ctr"/>
          <a:lstStyle>
            <a:lvl1pPr marL="0" indent="0" algn="ctr">
              <a:buNone/>
              <a:defRPr lang="da-DK" sz="1200"/>
            </a:lvl1pPr>
          </a:lstStyle>
          <a:p>
            <a:pPr rtl="0"/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0" name="Pladsholder til tekst 4">
            <a:extLst>
              <a:ext uri="{FF2B5EF4-FFF2-40B4-BE49-F238E27FC236}">
                <a16:creationId xmlns:a16="http://schemas.microsoft.com/office/drawing/2014/main" id="{7D1D0610-E513-F5EA-0393-622F692CA0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575329" y="2889504"/>
            <a:ext cx="1828800" cy="310896"/>
          </a:xfrm>
        </p:spPr>
        <p:txBody>
          <a:bodyPr lIns="0" r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a-DK" sz="1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25" name="Pladsholder til tekst 4">
            <a:extLst>
              <a:ext uri="{FF2B5EF4-FFF2-40B4-BE49-F238E27FC236}">
                <a16:creationId xmlns:a16="http://schemas.microsoft.com/office/drawing/2014/main" id="{3BF37293-4E33-5570-29ED-04EB525DD1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643909" y="3154680"/>
            <a:ext cx="1691640" cy="466344"/>
          </a:xfrm>
          <a:solidFill>
            <a:schemeClr val="accent2"/>
          </a:solidFill>
        </p:spPr>
        <p:txBody>
          <a:bodyPr lIns="0" rIns="0"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a-DK" sz="12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40" name="Pladsholder til billede 31">
            <a:extLst>
              <a:ext uri="{FF2B5EF4-FFF2-40B4-BE49-F238E27FC236}">
                <a16:creationId xmlns:a16="http://schemas.microsoft.com/office/drawing/2014/main" id="{5993608C-B818-3AD4-B4D3-28D2DF627D0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685057" y="3877056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rtlCol="0" anchor="ctr"/>
          <a:lstStyle>
            <a:lvl1pPr marL="0" indent="0" algn="ctr">
              <a:buNone/>
              <a:defRPr lang="da-DK" sz="1200"/>
            </a:lvl1pPr>
          </a:lstStyle>
          <a:p>
            <a:pPr rtl="0"/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6" name="Pladsholder til tekst 4">
            <a:extLst>
              <a:ext uri="{FF2B5EF4-FFF2-40B4-BE49-F238E27FC236}">
                <a16:creationId xmlns:a16="http://schemas.microsoft.com/office/drawing/2014/main" id="{0E307E95-A0E7-5F5C-DFF3-F33EF29FFC3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561613" y="5477256"/>
            <a:ext cx="1856232" cy="310896"/>
          </a:xfrm>
        </p:spPr>
        <p:txBody>
          <a:bodyPr lIns="0" r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a-DK" sz="1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42" name="Pladsholder til tekst 4">
            <a:extLst>
              <a:ext uri="{FF2B5EF4-FFF2-40B4-BE49-F238E27FC236}">
                <a16:creationId xmlns:a16="http://schemas.microsoft.com/office/drawing/2014/main" id="{93D6B271-D0F0-7CDA-BE9D-BD03B6C47BA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643909" y="5760720"/>
            <a:ext cx="1691640" cy="466344"/>
          </a:xfrm>
          <a:solidFill>
            <a:schemeClr val="accent2"/>
          </a:solidFill>
        </p:spPr>
        <p:txBody>
          <a:bodyPr lIns="0" rIns="0"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a-DK" sz="12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lvl1pPr>
              <a:defRPr lang="da-DK">
                <a:solidFill>
                  <a:schemeClr val="accent1"/>
                </a:solidFill>
              </a:defRPr>
            </a:lvl1pPr>
          </a:lstStyle>
          <a:p>
            <a:pPr rtl="0"/>
            <a:fld id="{84D792B7-0397-C047-AE12-1A03F7E3DC83}" type="slidenum">
              <a:rPr lang="da-DK" smtClean="0"/>
              <a:pPr rtl="0"/>
              <a:t>‹nr.›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lvl1pPr>
              <a:defRPr lang="da-DK">
                <a:solidFill>
                  <a:schemeClr val="accent1"/>
                </a:solidFill>
              </a:defRPr>
            </a:lvl1pPr>
          </a:lstStyle>
          <a:p>
            <a:pPr rtl="0"/>
            <a:r>
              <a:rPr lang="da-DK"/>
              <a:t>titel på præsentation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da-DK">
                <a:solidFill>
                  <a:schemeClr val="accent1"/>
                </a:solidFill>
              </a:defRPr>
            </a:lvl1pPr>
          </a:lstStyle>
          <a:p>
            <a:pPr rtl="0"/>
            <a:r>
              <a:rPr lang="da-DK"/>
              <a:t>20XX</a:t>
            </a:r>
            <a:endParaRPr lang="da-DK" dirty="0"/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BB211C01-E0D3-34B5-C635-7ED6C7C89E9C}"/>
              </a:ext>
            </a:extLst>
          </p:cNvPr>
          <p:cNvCxnSpPr>
            <a:cxnSpLocks/>
          </p:cNvCxnSpPr>
          <p:nvPr userDrawn="1"/>
        </p:nvCxnSpPr>
        <p:spPr>
          <a:xfrm>
            <a:off x="0" y="330022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4D4CCE68-630E-A4CE-AF43-3FB81EADDF21}"/>
              </a:ext>
            </a:extLst>
          </p:cNvPr>
          <p:cNvCxnSpPr>
            <a:cxnSpLocks/>
          </p:cNvCxnSpPr>
          <p:nvPr userDrawn="1"/>
        </p:nvCxnSpPr>
        <p:spPr>
          <a:xfrm>
            <a:off x="398366" y="1042465"/>
            <a:ext cx="11395267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E40AA902-F568-9A37-2C1B-1E3659DBE780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794CF9AA-8029-6D34-457C-9FC583E8DFD4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94CAFEB8-8359-AC67-8760-CFF0FC604D80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Lige forbindelse 28">
            <a:extLst>
              <a:ext uri="{FF2B5EF4-FFF2-40B4-BE49-F238E27FC236}">
                <a16:creationId xmlns:a16="http://schemas.microsoft.com/office/drawing/2014/main" id="{67E393C7-F0CA-6CFE-7A57-82D059DF9D96}"/>
              </a:ext>
            </a:extLst>
          </p:cNvPr>
          <p:cNvCxnSpPr>
            <a:cxnSpLocks/>
          </p:cNvCxnSpPr>
          <p:nvPr userDrawn="1"/>
        </p:nvCxnSpPr>
        <p:spPr>
          <a:xfrm>
            <a:off x="0" y="5915157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972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2" y="1005840"/>
            <a:ext cx="7187184" cy="4251960"/>
          </a:xfrm>
        </p:spPr>
        <p:txBody>
          <a:bodyPr rtlCol="0" anchor="b"/>
          <a:lstStyle>
            <a:lvl1pPr>
              <a:lnSpc>
                <a:spcPct val="100000"/>
              </a:lnSpc>
              <a:defRPr lang="da-DK" sz="5400"/>
            </a:lvl1pPr>
          </a:lstStyle>
          <a:p>
            <a:pPr rtl="0"/>
            <a:r>
              <a:rPr lang="da-DK"/>
              <a:t>Klik for at redigere titeltypografien i masteren</a:t>
            </a:r>
          </a:p>
        </p:txBody>
      </p:sp>
      <p:sp>
        <p:nvSpPr>
          <p:cNvPr id="19" name="Undertitel 2">
            <a:extLst>
              <a:ext uri="{FF2B5EF4-FFF2-40B4-BE49-F238E27FC236}">
                <a16:creationId xmlns:a16="http://schemas.microsoft.com/office/drawing/2014/main" id="{BE3754CA-7CD5-66C6-9A94-42B6D2AEC1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1832" y="5312664"/>
            <a:ext cx="2889504" cy="365760"/>
          </a:xfrm>
          <a:solidFill>
            <a:schemeClr val="accent3"/>
          </a:solidFill>
        </p:spPr>
        <p:txBody>
          <a:bodyPr rtlCol="0">
            <a:noAutofit/>
          </a:bodyPr>
          <a:lstStyle>
            <a:lvl1pPr marL="0" indent="0" algn="l">
              <a:buNone/>
              <a:defRPr lang="da-DK" sz="1800">
                <a:solidFill>
                  <a:schemeClr val="tx1"/>
                </a:solidFill>
                <a:latin typeface="Gill Sans Nova Light" panose="020B0302020104020203" pitchFamily="34" charset="0"/>
              </a:defRPr>
            </a:lvl1pPr>
            <a:lvl2pPr marL="457200" indent="0" algn="ctr">
              <a:buNone/>
              <a:defRPr lang="da-DK" sz="2000"/>
            </a:lvl2pPr>
            <a:lvl3pPr marL="914400" indent="0" algn="ctr">
              <a:buNone/>
              <a:defRPr lang="da-DK" sz="1800"/>
            </a:lvl3pPr>
            <a:lvl4pPr marL="1371600" indent="0" algn="ctr">
              <a:buNone/>
              <a:defRPr lang="da-DK" sz="1600"/>
            </a:lvl4pPr>
            <a:lvl5pPr marL="1828800" indent="0" algn="ctr">
              <a:buNone/>
              <a:defRPr lang="da-DK" sz="1600"/>
            </a:lvl5pPr>
            <a:lvl6pPr marL="2286000" indent="0" algn="ctr">
              <a:buNone/>
              <a:defRPr lang="da-DK" sz="1600"/>
            </a:lvl6pPr>
            <a:lvl7pPr marL="2743200" indent="0" algn="ctr">
              <a:buNone/>
              <a:defRPr lang="da-DK" sz="1600"/>
            </a:lvl7pPr>
            <a:lvl8pPr marL="3200400" indent="0" algn="ctr">
              <a:buNone/>
              <a:defRPr lang="da-DK" sz="1600"/>
            </a:lvl8pPr>
            <a:lvl9pPr marL="3657600" indent="0" algn="ctr">
              <a:buNone/>
              <a:defRPr lang="da-DK" sz="1600"/>
            </a:lvl9pPr>
          </a:lstStyle>
          <a:p>
            <a:pPr rtl="0"/>
            <a:r>
              <a:rPr lang="da-DK"/>
              <a:t>Klik for at redigere undertiteltypografien i masteren</a:t>
            </a:r>
          </a:p>
        </p:txBody>
      </p:sp>
      <p:sp>
        <p:nvSpPr>
          <p:cNvPr id="23" name="Pladsholder til billede 22">
            <a:extLst>
              <a:ext uri="{FF2B5EF4-FFF2-40B4-BE49-F238E27FC236}">
                <a16:creationId xmlns:a16="http://schemas.microsoft.com/office/drawing/2014/main" id="{47150B01-E47B-1FE6-D289-46641618F6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37714" y="1028362"/>
            <a:ext cx="2451100" cy="4800597"/>
          </a:xfrm>
          <a:ln w="15875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lang="da-DK" sz="1800"/>
            </a:lvl1pPr>
          </a:lstStyle>
          <a:p>
            <a:pPr rtl="0"/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lvl1pPr>
              <a:defRPr lang="da-DK">
                <a:solidFill>
                  <a:schemeClr val="tx1"/>
                </a:solidFill>
              </a:defRPr>
            </a:lvl1pPr>
          </a:lstStyle>
          <a:p>
            <a:pPr rtl="0"/>
            <a:fld id="{84D792B7-0397-C047-AE12-1A03F7E3DC83}" type="slidenum">
              <a:rPr lang="da-DK" smtClean="0"/>
              <a:pPr rtl="0"/>
              <a:t>‹nr.›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lvl1pPr>
              <a:defRPr lang="da-DK">
                <a:solidFill>
                  <a:schemeClr val="tx1"/>
                </a:solidFill>
              </a:defRPr>
            </a:lvl1pPr>
          </a:lstStyle>
          <a:p>
            <a:pPr rtl="0"/>
            <a:r>
              <a:rPr lang="da-DK"/>
              <a:t>titel på præsentation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da-DK">
                <a:solidFill>
                  <a:schemeClr val="tx1"/>
                </a:solidFill>
              </a:defRPr>
            </a:lvl1pPr>
          </a:lstStyle>
          <a:p>
            <a:pPr rtl="0"/>
            <a:r>
              <a:rPr lang="da-DK"/>
              <a:t>20XX</a:t>
            </a:r>
            <a:endParaRPr lang="da-DK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52C5A325-67B4-EB21-61D9-11A62C1149D0}"/>
              </a:ext>
            </a:extLst>
          </p:cNvPr>
          <p:cNvCxnSpPr>
            <a:cxnSpLocks/>
          </p:cNvCxnSpPr>
          <p:nvPr userDrawn="1"/>
        </p:nvCxnSpPr>
        <p:spPr>
          <a:xfrm>
            <a:off x="0" y="395159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7966DF71-8DDC-0AE8-6067-6C8BDF66AEE6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8D53E1C8-4CA4-75B1-C371-4A379986E7A8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774A3361-4A2D-2ED2-946A-46EA9B3FCC96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99A1A3AD-F519-2787-F127-4698F8E5CA39}"/>
              </a:ext>
            </a:extLst>
          </p:cNvPr>
          <p:cNvCxnSpPr>
            <a:cxnSpLocks/>
          </p:cNvCxnSpPr>
          <p:nvPr userDrawn="1"/>
        </p:nvCxnSpPr>
        <p:spPr>
          <a:xfrm>
            <a:off x="0" y="5516519"/>
            <a:ext cx="914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765322AF-E7A0-773B-0886-72337FA4AC8E}"/>
              </a:ext>
            </a:extLst>
          </p:cNvPr>
          <p:cNvCxnSpPr>
            <a:cxnSpLocks/>
          </p:cNvCxnSpPr>
          <p:nvPr userDrawn="1"/>
        </p:nvCxnSpPr>
        <p:spPr>
          <a:xfrm>
            <a:off x="3223647" y="5495544"/>
            <a:ext cx="896835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44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ere stykker indh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dsholder til billede 39">
            <a:extLst>
              <a:ext uri="{FF2B5EF4-FFF2-40B4-BE49-F238E27FC236}">
                <a16:creationId xmlns:a16="http://schemas.microsoft.com/office/drawing/2014/main" id="{5CCC7076-FFA4-750E-431A-0BE2B1B6F2E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47796" y="1652080"/>
            <a:ext cx="4406901" cy="3124681"/>
          </a:xfrm>
          <a:ln w="15875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lang="da-DK" sz="1800"/>
            </a:lvl1pPr>
          </a:lstStyle>
          <a:p>
            <a:pPr rtl="0"/>
            <a:r>
              <a:rPr lang="da-DK"/>
              <a:t>Klik på ikonet for at tilføje et billede</a:t>
            </a:r>
            <a:endParaRPr lang="da-DK" dirty="0"/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EBF410FA-6919-A95F-E465-F3650BC704A5}"/>
              </a:ext>
            </a:extLst>
          </p:cNvPr>
          <p:cNvCxnSpPr>
            <a:cxnSpLocks/>
          </p:cNvCxnSpPr>
          <p:nvPr userDrawn="1"/>
        </p:nvCxnSpPr>
        <p:spPr>
          <a:xfrm>
            <a:off x="0" y="1037308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056D016C-FD2C-0B4B-A727-8A7CAF4A9846}"/>
              </a:ext>
            </a:extLst>
          </p:cNvPr>
          <p:cNvCxnSpPr>
            <a:cxnSpLocks/>
          </p:cNvCxnSpPr>
          <p:nvPr userDrawn="1"/>
        </p:nvCxnSpPr>
        <p:spPr>
          <a:xfrm flipV="1">
            <a:off x="5476731" y="1037308"/>
            <a:ext cx="0" cy="540217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7A79FE8F-AD7E-5CA6-4AC2-165DA0C9BEF5}"/>
              </a:ext>
            </a:extLst>
          </p:cNvPr>
          <p:cNvCxnSpPr>
            <a:cxnSpLocks/>
          </p:cNvCxnSpPr>
          <p:nvPr userDrawn="1"/>
        </p:nvCxnSpPr>
        <p:spPr>
          <a:xfrm flipV="1">
            <a:off x="8792556" y="1027906"/>
            <a:ext cx="0" cy="541157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31AA6A48-79F7-A000-AA19-3EB390EBAFAF}"/>
              </a:ext>
            </a:extLst>
          </p:cNvPr>
          <p:cNvCxnSpPr>
            <a:cxnSpLocks/>
          </p:cNvCxnSpPr>
          <p:nvPr userDrawn="1"/>
        </p:nvCxnSpPr>
        <p:spPr>
          <a:xfrm>
            <a:off x="5476731" y="3833413"/>
            <a:ext cx="6715269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1D2FB9E0-941D-A849-6C69-C8A3BDD784D2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68" y="54864"/>
            <a:ext cx="11256264" cy="969264"/>
          </a:xfrm>
        </p:spPr>
        <p:txBody>
          <a:bodyPr rtlCol="0"/>
          <a:lstStyle>
            <a:lvl1pPr algn="ctr">
              <a:defRPr lang="da-DK"/>
            </a:lvl1pPr>
          </a:lstStyle>
          <a:p>
            <a:pPr rtl="0"/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53F374C-57DC-E207-D494-6986428A2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3483" y="1802860"/>
            <a:ext cx="2843784" cy="1827340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1800"/>
            </a:lvl1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da-DK"/>
            </a:defPPr>
          </a:lstStyle>
          <a:p>
            <a:pPr rtl="0"/>
            <a:r>
              <a:rPr lang="da-DK"/>
              <a:t>20XX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defPPr>
              <a:defRPr lang="da-DK"/>
            </a:defPPr>
          </a:lstStyle>
          <a:p>
            <a:pPr rtl="0"/>
            <a:r>
              <a:rPr lang="da-DK"/>
              <a:t>titel på præsentation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defPPr>
              <a:defRPr lang="da-DK"/>
            </a:defPPr>
          </a:lstStyle>
          <a:p>
            <a:pPr rtl="0"/>
            <a:fld id="{84D792B7-0397-C047-AE12-1A03F7E3DC83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9" name="Pladsholder til indhold 2">
            <a:extLst>
              <a:ext uri="{FF2B5EF4-FFF2-40B4-BE49-F238E27FC236}">
                <a16:creationId xmlns:a16="http://schemas.microsoft.com/office/drawing/2014/main" id="{F9E7CC0C-0A82-6C16-C499-CE38E6A5E1A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34474" y="1802860"/>
            <a:ext cx="2843784" cy="1827340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1800"/>
            </a:lvl1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31" name="Pladsholder til tekst 30">
            <a:extLst>
              <a:ext uri="{FF2B5EF4-FFF2-40B4-BE49-F238E27FC236}">
                <a16:creationId xmlns:a16="http://schemas.microsoft.com/office/drawing/2014/main" id="{57CEC54D-1FD6-3F78-8B9D-D145F9B1C3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34474" y="1279472"/>
            <a:ext cx="2843784" cy="466344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2400">
                <a:latin typeface="+mj-lt"/>
              </a:defRPr>
            </a:lvl1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32" name="Pladsholder til tekst 30">
            <a:extLst>
              <a:ext uri="{FF2B5EF4-FFF2-40B4-BE49-F238E27FC236}">
                <a16:creationId xmlns:a16="http://schemas.microsoft.com/office/drawing/2014/main" id="{A61EC6ED-86B0-89B9-F4F3-A17A7F150D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23483" y="1278001"/>
            <a:ext cx="2843784" cy="466344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2400">
                <a:latin typeface="+mj-lt"/>
              </a:defRPr>
            </a:lvl1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33" name="Pladsholder til indhold 2">
            <a:extLst>
              <a:ext uri="{FF2B5EF4-FFF2-40B4-BE49-F238E27FC236}">
                <a16:creationId xmlns:a16="http://schemas.microsoft.com/office/drawing/2014/main" id="{3D51AA82-3529-805D-5461-E1C5DC523EB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023483" y="4599432"/>
            <a:ext cx="2843784" cy="1645950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1800"/>
            </a:lvl1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34" name="Pladsholder til indhold 2">
            <a:extLst>
              <a:ext uri="{FF2B5EF4-FFF2-40B4-BE49-F238E27FC236}">
                <a16:creationId xmlns:a16="http://schemas.microsoft.com/office/drawing/2014/main" id="{52A58E13-B509-86DD-D9FA-FE6B76B706CE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634474" y="4599432"/>
            <a:ext cx="2843784" cy="1645950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1800"/>
            </a:lvl1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35" name="Pladsholder til tekst 30">
            <a:extLst>
              <a:ext uri="{FF2B5EF4-FFF2-40B4-BE49-F238E27FC236}">
                <a16:creationId xmlns:a16="http://schemas.microsoft.com/office/drawing/2014/main" id="{D3275BA4-1A29-81A8-890F-A2019D6AD1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34474" y="4078224"/>
            <a:ext cx="2843784" cy="466344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2400">
                <a:latin typeface="+mj-lt"/>
              </a:defRPr>
            </a:lvl1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36" name="Pladsholder til tekst 30">
            <a:extLst>
              <a:ext uri="{FF2B5EF4-FFF2-40B4-BE49-F238E27FC236}">
                <a16:creationId xmlns:a16="http://schemas.microsoft.com/office/drawing/2014/main" id="{97742C31-A952-F092-74D6-5D432DBE495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023483" y="4078224"/>
            <a:ext cx="2843784" cy="466344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2400">
                <a:latin typeface="+mj-lt"/>
              </a:defRPr>
            </a:lvl1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41" name="Pladsholder til indhold 2">
            <a:extLst>
              <a:ext uri="{FF2B5EF4-FFF2-40B4-BE49-F238E27FC236}">
                <a16:creationId xmlns:a16="http://schemas.microsoft.com/office/drawing/2014/main" id="{1AF03A42-3FAC-6EF4-3C19-01EADE20F3D9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1207008" y="5788152"/>
            <a:ext cx="3858768" cy="532461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1800"/>
            </a:lvl1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42" name="Pladsholder til tekst 30">
            <a:extLst>
              <a:ext uri="{FF2B5EF4-FFF2-40B4-BE49-F238E27FC236}">
                <a16:creationId xmlns:a16="http://schemas.microsoft.com/office/drawing/2014/main" id="{D4A2DF13-0ACD-F5E4-200D-EF0469F75D0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07008" y="5266944"/>
            <a:ext cx="3858768" cy="466344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2400">
                <a:latin typeface="+mj-lt"/>
              </a:defRPr>
            </a:lvl1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44" name="Pladsholder til tekst 43">
            <a:extLst>
              <a:ext uri="{FF2B5EF4-FFF2-40B4-BE49-F238E27FC236}">
                <a16:creationId xmlns:a16="http://schemas.microsoft.com/office/drawing/2014/main" id="{7B805FCC-6D7A-F1CC-3B04-A84A068DBB1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695176" y="3310128"/>
            <a:ext cx="292608" cy="292608"/>
          </a:xfrm>
          <a:prstGeom prst="ellipse">
            <a:avLst/>
          </a:prstGeom>
          <a:ln w="15875">
            <a:solidFill>
              <a:schemeClr val="tx1"/>
            </a:solidFill>
          </a:ln>
        </p:spPr>
        <p:txBody>
          <a:bodyPr lIns="0" tIns="0" rIns="0" bIns="0" rtlCol="0" anchor="ctr"/>
          <a:lstStyle>
            <a:lvl1pPr marL="0" indent="0" algn="ctr">
              <a:buNone/>
              <a:defRPr lang="da-DK" sz="1600">
                <a:latin typeface="+mj-lt"/>
              </a:defRPr>
            </a:lvl1pPr>
          </a:lstStyle>
          <a:p>
            <a:pPr lvl="0" rtl="0"/>
            <a:r>
              <a:rPr lang="da-DK"/>
              <a:t>X</a:t>
            </a:r>
          </a:p>
        </p:txBody>
      </p:sp>
      <p:sp>
        <p:nvSpPr>
          <p:cNvPr id="45" name="Pladsholder til tekst 43">
            <a:extLst>
              <a:ext uri="{FF2B5EF4-FFF2-40B4-BE49-F238E27FC236}">
                <a16:creationId xmlns:a16="http://schemas.microsoft.com/office/drawing/2014/main" id="{FEE3F2FF-41FC-A05B-F6EB-A97A7D1B064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695176" y="5897880"/>
            <a:ext cx="292608" cy="292608"/>
          </a:xfrm>
          <a:prstGeom prst="ellipse">
            <a:avLst/>
          </a:prstGeom>
          <a:ln w="15875">
            <a:solidFill>
              <a:schemeClr val="tx1"/>
            </a:solidFill>
          </a:ln>
        </p:spPr>
        <p:txBody>
          <a:bodyPr lIns="0" tIns="0" rIns="0" bIns="0" rtlCol="0" anchor="ctr"/>
          <a:lstStyle>
            <a:lvl1pPr marL="0" indent="0" algn="ctr">
              <a:buNone/>
              <a:defRPr lang="da-DK" sz="1600">
                <a:latin typeface="+mj-lt"/>
              </a:defRPr>
            </a:lvl1pPr>
          </a:lstStyle>
          <a:p>
            <a:pPr lvl="0" rtl="0"/>
            <a:r>
              <a:rPr lang="da-DK"/>
              <a:t>X</a:t>
            </a:r>
          </a:p>
        </p:txBody>
      </p:sp>
      <p:sp>
        <p:nvSpPr>
          <p:cNvPr id="46" name="Pladsholder til tekst 43">
            <a:extLst>
              <a:ext uri="{FF2B5EF4-FFF2-40B4-BE49-F238E27FC236}">
                <a16:creationId xmlns:a16="http://schemas.microsoft.com/office/drawing/2014/main" id="{271E6249-39AB-A674-474B-129F0FC28F0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93608" y="3310128"/>
            <a:ext cx="292608" cy="292608"/>
          </a:xfrm>
          <a:prstGeom prst="ellipse">
            <a:avLst/>
          </a:prstGeom>
          <a:ln w="15875">
            <a:solidFill>
              <a:schemeClr val="tx1"/>
            </a:solidFill>
          </a:ln>
        </p:spPr>
        <p:txBody>
          <a:bodyPr lIns="0" tIns="0" rIns="0" bIns="0" rtlCol="0" anchor="ctr"/>
          <a:lstStyle>
            <a:lvl1pPr marL="0" indent="0" algn="ctr">
              <a:buNone/>
              <a:defRPr lang="da-DK" sz="1600">
                <a:latin typeface="+mj-lt"/>
              </a:defRPr>
            </a:lvl1pPr>
          </a:lstStyle>
          <a:p>
            <a:pPr lvl="0" rtl="0"/>
            <a:r>
              <a:rPr lang="da-DK"/>
              <a:t>X</a:t>
            </a:r>
          </a:p>
        </p:txBody>
      </p:sp>
      <p:sp>
        <p:nvSpPr>
          <p:cNvPr id="47" name="Pladsholder til tekst 43">
            <a:extLst>
              <a:ext uri="{FF2B5EF4-FFF2-40B4-BE49-F238E27FC236}">
                <a16:creationId xmlns:a16="http://schemas.microsoft.com/office/drawing/2014/main" id="{1743218C-8B3C-DC33-5CD2-D82FA77A52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93608" y="5897880"/>
            <a:ext cx="292608" cy="292608"/>
          </a:xfrm>
          <a:prstGeom prst="ellipse">
            <a:avLst/>
          </a:prstGeom>
          <a:ln w="15875">
            <a:solidFill>
              <a:schemeClr val="tx1"/>
            </a:solidFill>
          </a:ln>
        </p:spPr>
        <p:txBody>
          <a:bodyPr lIns="0" tIns="0" rIns="0" bIns="0" rtlCol="0" anchor="ctr"/>
          <a:lstStyle>
            <a:lvl1pPr marL="0" indent="0" algn="ctr">
              <a:buNone/>
              <a:defRPr lang="da-DK" sz="1600">
                <a:latin typeface="+mj-lt"/>
              </a:defRPr>
            </a:lvl1pPr>
          </a:lstStyle>
          <a:p>
            <a:pPr lvl="0" rtl="0"/>
            <a:r>
              <a:rPr lang="da-DK"/>
              <a:t>X</a:t>
            </a:r>
          </a:p>
        </p:txBody>
      </p:sp>
      <p:sp>
        <p:nvSpPr>
          <p:cNvPr id="48" name="Pladsholder til tekst 43">
            <a:extLst>
              <a:ext uri="{FF2B5EF4-FFF2-40B4-BE49-F238E27FC236}">
                <a16:creationId xmlns:a16="http://schemas.microsoft.com/office/drawing/2014/main" id="{6018CAD3-E7B7-16B7-5631-0C3F7C38C53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8640" y="5330952"/>
            <a:ext cx="512064" cy="512064"/>
          </a:xfrm>
          <a:prstGeom prst="ellipse">
            <a:avLst/>
          </a:prstGeom>
          <a:ln w="15875">
            <a:solidFill>
              <a:schemeClr val="tx1"/>
            </a:solidFill>
          </a:ln>
        </p:spPr>
        <p:txBody>
          <a:bodyPr lIns="0" tIns="0" rIns="0" bIns="0" rtlCol="0" anchor="ctr"/>
          <a:lstStyle>
            <a:lvl1pPr marL="0" indent="0" algn="ctr">
              <a:buNone/>
              <a:defRPr lang="da-DK" sz="1600">
                <a:latin typeface="+mj-lt"/>
              </a:defRPr>
            </a:lvl1pPr>
          </a:lstStyle>
          <a:p>
            <a:pPr lvl="0" rtl="0"/>
            <a:r>
              <a:rPr lang="da-DK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65405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D15AA5F-2C28-9886-0D00-5D18198ECE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22471" y="6517634"/>
            <a:ext cx="95026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da-DK" sz="1200" spc="300" baseline="0">
                <a:solidFill>
                  <a:schemeClr val="tx1"/>
                </a:solidFill>
                <a:latin typeface="Gill Sans Nova Light" panose="020B0302020104020203" pitchFamily="34" charset="0"/>
              </a:defRPr>
            </a:lvl1pPr>
          </a:lstStyle>
          <a:p>
            <a:pPr rtl="0"/>
            <a:r>
              <a:rPr lang="da-DK"/>
              <a:t>20XX</a:t>
            </a:r>
            <a:endParaRPr lang="da-DK" dirty="0"/>
          </a:p>
        </p:txBody>
      </p:sp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03922ECB-9F56-BDF6-8792-01F55B2EA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a-DK"/>
            </a:defPPr>
          </a:lstStyle>
          <a:p>
            <a:pPr rtl="0"/>
            <a:r>
              <a:rPr lang="da-DK"/>
              <a:t>Klik for at redigere titeltypografier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B62B5B1-8D0B-68C6-B628-3FF8E5DCD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da-DK"/>
            </a:defPPr>
          </a:lstStyle>
          <a:p>
            <a:pPr lvl="0" rtl="0"/>
            <a:r>
              <a:rPr lang="da-DK"/>
              <a:t>Klik for at redigere i master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BEF9CC0-D93B-C416-BCCE-87441F99C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da-DK" sz="1200" spc="300" baseline="0">
                <a:solidFill>
                  <a:schemeClr val="tx1"/>
                </a:solidFill>
                <a:latin typeface="Gill Sans Nova Light" panose="020B0302020104020203" pitchFamily="34" charset="0"/>
              </a:defRPr>
            </a:lvl1pPr>
          </a:lstStyle>
          <a:p>
            <a:pPr rtl="0"/>
            <a:fld id="{84D792B7-0397-C047-AE12-1A03F7E3DC83}" type="slidenum">
              <a:rPr lang="da-DK" smtClean="0"/>
              <a:pPr rtl="0"/>
              <a:t>‹nr.›</a:t>
            </a:fld>
            <a:endParaRPr lang="da-DK" dirty="0"/>
          </a:p>
        </p:txBody>
      </p:sp>
      <p:sp>
        <p:nvSpPr>
          <p:cNvPr id="13" name="Pladsholder til sidefod 4">
            <a:extLst>
              <a:ext uri="{FF2B5EF4-FFF2-40B4-BE49-F238E27FC236}">
                <a16:creationId xmlns:a16="http://schemas.microsoft.com/office/drawing/2014/main" id="{54253F60-8B31-6272-41B3-5C95D6A90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da-DK" sz="1200" spc="300" baseline="0">
                <a:solidFill>
                  <a:schemeClr val="tx1"/>
                </a:solidFill>
                <a:latin typeface="Gill Sans Nova Light" panose="020B0302020104020203" pitchFamily="34" charset="0"/>
              </a:defRPr>
            </a:lvl1pPr>
          </a:lstStyle>
          <a:p>
            <a:pPr rtl="0"/>
            <a:r>
              <a:rPr lang="da-DK"/>
              <a:t>titel på præsentation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5320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60" r:id="rId4"/>
    <p:sldLayoutId id="2147483670" r:id="rId5"/>
    <p:sldLayoutId id="2147483668" r:id="rId6"/>
    <p:sldLayoutId id="2147483669" r:id="rId7"/>
    <p:sldLayoutId id="2147483667" r:id="rId8"/>
    <p:sldLayoutId id="2147483666" r:id="rId9"/>
    <p:sldLayoutId id="2147483665" r:id="rId10"/>
    <p:sldLayoutId id="2147483653" r:id="rId11"/>
    <p:sldLayoutId id="2147483664" r:id="rId12"/>
    <p:sldLayoutId id="2147483671" r:id="rId13"/>
    <p:sldLayoutId id="2147483663" r:id="rId14"/>
    <p:sldLayoutId id="2147483662" r:id="rId15"/>
    <p:sldLayoutId id="2147483654" r:id="rId16"/>
    <p:sldLayoutId id="214748365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a-DK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lang="da-DK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66928" indent="-283464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da-DK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83464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da-DK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33856" indent="-283464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da-DK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17320" indent="-283464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da-DK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lang="da-DK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da-DK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da-DK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da-DK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da-DK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da-DK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da-DK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da-DK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da-DK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807044-E021-3DAF-11EF-F1BBA4261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Filosofiske </a:t>
            </a:r>
            <a:r>
              <a:rPr lang="da-DK" dirty="0" err="1"/>
              <a:t>brainteasers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3355AD3-715D-6986-40B1-F62E3EDD6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dirty="0"/>
              <a:t>Opgave: 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Én fra hvert bord har sin computer åben med det første af de efterfølgende slides på fuld skærm, mens de andre har lukkede computere. 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Kig grundigt på citatet og snak så om det i gruppen. Man kan sige hvad man vil, men det skal relatere sig til citatet (naturligvis). Husk at lytte til hinanden og følg op på, hvad de andre har sagt.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Når Esben siger til, må man åbne sin computer og skrive noter, hvis man har behov for dét.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Gå videre til det næste slide og gentag punkt 2 og 3. 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D33512C-626A-EE66-4A76-450E06E8E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4D792B7-0397-C047-AE12-1A03F7E3DC83}" type="slidenum">
              <a:rPr lang="da-DK" smtClean="0"/>
              <a:t>1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4735970-417A-2DBA-E10D-397B858A9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Filosofiske </a:t>
            </a:r>
            <a:r>
              <a:rPr lang="da-DK" dirty="0" err="1"/>
              <a:t>brainteasers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8658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D2222D-0E46-56E3-0735-902022F36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”Man kan ikke bade </a:t>
            </a:r>
            <a:r>
              <a:rPr lang="da-DK" dirty="0">
                <a:solidFill>
                  <a:schemeClr val="accent4"/>
                </a:solidFill>
              </a:rPr>
              <a:t>to gange </a:t>
            </a:r>
            <a:br>
              <a:rPr lang="da-DK" dirty="0">
                <a:solidFill>
                  <a:schemeClr val="accent4"/>
                </a:solidFill>
              </a:rPr>
            </a:br>
            <a:r>
              <a:rPr lang="da-DK" dirty="0"/>
              <a:t>i </a:t>
            </a:r>
            <a:r>
              <a:rPr lang="da-DK" dirty="0">
                <a:solidFill>
                  <a:schemeClr val="accent4"/>
                </a:solidFill>
              </a:rPr>
              <a:t>den samme flod</a:t>
            </a:r>
            <a:r>
              <a:rPr lang="da-DK" dirty="0"/>
              <a:t>”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ECA5A88-46DB-37E4-3B35-A9E609FC5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1832" y="5312664"/>
            <a:ext cx="3005328" cy="402336"/>
          </a:xfrm>
        </p:spPr>
        <p:txBody>
          <a:bodyPr/>
          <a:lstStyle/>
          <a:p>
            <a:r>
              <a:rPr lang="da-DK" dirty="0"/>
              <a:t>Heraklit fra Efesos, ca. 500 f.Kr.</a:t>
            </a:r>
          </a:p>
        </p:txBody>
      </p:sp>
      <p:pic>
        <p:nvPicPr>
          <p:cNvPr id="9" name="Pladsholder til billede 8" descr="Et billede, der indeholder tegning, person, skitse, maleri&#10;&#10;AI-genereret indhold kan være ukorrekt.">
            <a:extLst>
              <a:ext uri="{FF2B5EF4-FFF2-40B4-BE49-F238E27FC236}">
                <a16:creationId xmlns:a16="http://schemas.microsoft.com/office/drawing/2014/main" id="{0123E23F-1FF3-E1D7-326D-15BF0B34A96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3042" r="13042"/>
          <a:stretch>
            <a:fillRect/>
          </a:stretch>
        </p:blipFill>
        <p:spPr/>
      </p:pic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42B0D69-C451-E0E7-18F0-534FA1750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4D792B7-0397-C047-AE12-1A03F7E3DC83}" type="slidenum">
              <a:rPr lang="da-DK" smtClean="0"/>
              <a:pPr rtl="0"/>
              <a:t>2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AE875E9-C473-6A9C-093D-8DF2DBBBE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a-DK" dirty="0"/>
              <a:t>Filosofiske </a:t>
            </a:r>
            <a:r>
              <a:rPr lang="da-DK" dirty="0" err="1"/>
              <a:t>brainteasers</a:t>
            </a:r>
            <a:endParaRPr lang="da-DK" dirty="0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E9C75F79-A51B-E78D-1A34-112F50EED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0003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8A530B-E53D-F265-5B9F-6D13C6890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”Mange </a:t>
            </a:r>
            <a:r>
              <a:rPr lang="da-DK" dirty="0">
                <a:solidFill>
                  <a:schemeClr val="accent4"/>
                </a:solidFill>
              </a:rPr>
              <a:t>ved meget</a:t>
            </a:r>
            <a:r>
              <a:rPr lang="da-DK" dirty="0"/>
              <a:t>, men er ikke</a:t>
            </a:r>
            <a:r>
              <a:rPr lang="da-DK" dirty="0">
                <a:solidFill>
                  <a:schemeClr val="accent4"/>
                </a:solidFill>
              </a:rPr>
              <a:t> vise</a:t>
            </a:r>
            <a:r>
              <a:rPr lang="da-DK" dirty="0"/>
              <a:t>”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907F38E-22CD-3BE0-97C1-E9979AD90B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err="1"/>
              <a:t>Demokrit</a:t>
            </a:r>
            <a:r>
              <a:rPr lang="da-DK" dirty="0"/>
              <a:t>, ca. 460-370 f.Kr.</a:t>
            </a:r>
          </a:p>
        </p:txBody>
      </p:sp>
      <p:pic>
        <p:nvPicPr>
          <p:cNvPr id="9" name="Pladsholder til billede 8" descr="Et billede, der indeholder Ansigt, maleri, person, tegning&#10;&#10;AI-genereret indhold kan være ukorrekt.">
            <a:extLst>
              <a:ext uri="{FF2B5EF4-FFF2-40B4-BE49-F238E27FC236}">
                <a16:creationId xmlns:a16="http://schemas.microsoft.com/office/drawing/2014/main" id="{FE2966DF-856B-12AE-1B5C-1DDEB2FEE64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8446" r="18446"/>
          <a:stretch>
            <a:fillRect/>
          </a:stretch>
        </p:blipFill>
        <p:spPr/>
      </p:pic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B607458-E03C-7501-C8EE-76E333162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4D792B7-0397-C047-AE12-1A03F7E3DC83}" type="slidenum">
              <a:rPr lang="da-DK" smtClean="0"/>
              <a:pPr rtl="0"/>
              <a:t>3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60EB62F-73C4-4313-0894-B2C317F08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Filosofiske </a:t>
            </a:r>
            <a:r>
              <a:rPr lang="da-DK" dirty="0" err="1"/>
              <a:t>brainteasers</a:t>
            </a:r>
            <a:endParaRPr lang="da-DK" dirty="0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08BFE32-B92E-54E8-1A25-897935593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da-DK"/>
              <a:t>20XX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76420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5C2ADE-CE73-FC12-BB02-EFB074EFC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2" y="1005840"/>
            <a:ext cx="7187184" cy="4251960"/>
          </a:xfrm>
        </p:spPr>
        <p:txBody>
          <a:bodyPr anchor="b">
            <a:normAutofit/>
          </a:bodyPr>
          <a:lstStyle/>
          <a:p>
            <a:r>
              <a:rPr lang="da-DK" dirty="0"/>
              <a:t>”Den der ejer </a:t>
            </a:r>
            <a:r>
              <a:rPr lang="da-DK" dirty="0">
                <a:solidFill>
                  <a:schemeClr val="accent4"/>
                </a:solidFill>
              </a:rPr>
              <a:t>mest</a:t>
            </a:r>
            <a:r>
              <a:rPr lang="da-DK" dirty="0"/>
              <a:t>, er den, der kan klare sig med </a:t>
            </a:r>
            <a:r>
              <a:rPr lang="da-DK" dirty="0">
                <a:solidFill>
                  <a:schemeClr val="accent4"/>
                </a:solidFill>
              </a:rPr>
              <a:t>mindst</a:t>
            </a:r>
            <a:r>
              <a:rPr lang="da-DK" dirty="0"/>
              <a:t>"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A3488D8-E38E-64BD-BA5E-53EA3602A6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1832" y="5312664"/>
            <a:ext cx="2889504" cy="365760"/>
          </a:xfrm>
        </p:spPr>
        <p:txBody>
          <a:bodyPr>
            <a:normAutofit/>
          </a:bodyPr>
          <a:lstStyle/>
          <a:p>
            <a:r>
              <a:rPr lang="da-DK" dirty="0"/>
              <a:t>Diogenes, ca. 413-321 f.Kr.</a:t>
            </a:r>
          </a:p>
        </p:txBody>
      </p:sp>
      <p:pic>
        <p:nvPicPr>
          <p:cNvPr id="9" name="Pladsholder til billede 8" descr="Et billede, der indeholder maleri, person, tøj, kunst&#10;&#10;AI-genereret indhold kan være ukorrekt.">
            <a:extLst>
              <a:ext uri="{FF2B5EF4-FFF2-40B4-BE49-F238E27FC236}">
                <a16:creationId xmlns:a16="http://schemas.microsoft.com/office/drawing/2014/main" id="{B58C5E1F-0215-51AC-FF74-6E0240A0CE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5259" r="35621" b="-5"/>
          <a:stretch>
            <a:fillRect/>
          </a:stretch>
        </p:blipFill>
        <p:spPr>
          <a:xfrm>
            <a:off x="8937714" y="1028362"/>
            <a:ext cx="2451100" cy="4800597"/>
          </a:xfrm>
          <a:noFill/>
        </p:spPr>
      </p:pic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802CE49-A635-D7A1-A5E6-429240F63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84D792B7-0397-C047-AE12-1A03F7E3DC83}" type="slidenum">
              <a:rPr lang="da-DK" smtClean="0"/>
              <a:pPr rtl="0">
                <a:spcAft>
                  <a:spcPts val="600"/>
                </a:spcAft>
              </a:pPr>
              <a:t>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DC023AB-016F-318A-F77C-3729DD53A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</p:spPr>
        <p:txBody>
          <a:bodyPr anchor="ctr">
            <a:normAutofit/>
          </a:bodyPr>
          <a:lstStyle/>
          <a:p>
            <a:r>
              <a:rPr lang="da-DK" dirty="0"/>
              <a:t>Filosofiske </a:t>
            </a:r>
            <a:r>
              <a:rPr lang="da-DK" dirty="0" err="1"/>
              <a:t>brainteasers</a:t>
            </a:r>
            <a:endParaRPr lang="da-DK" dirty="0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5AFC20B8-0B5E-A9E8-CF32-28CCB81345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22471" y="6517634"/>
            <a:ext cx="950260" cy="27432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da-DK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868873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B6B4B4-0082-9E68-DA0E-53D7205C3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dirty="0"/>
              <a:t>”Selv hvis jeg har </a:t>
            </a:r>
            <a:r>
              <a:rPr lang="da-DK" sz="3600" dirty="0">
                <a:solidFill>
                  <a:schemeClr val="accent4"/>
                </a:solidFill>
              </a:rPr>
              <a:t>profetisk gave </a:t>
            </a:r>
            <a:r>
              <a:rPr lang="da-DK" sz="3600" dirty="0"/>
              <a:t>og kender alle </a:t>
            </a:r>
            <a:r>
              <a:rPr lang="da-DK" sz="3600" dirty="0">
                <a:solidFill>
                  <a:schemeClr val="accent4"/>
                </a:solidFill>
              </a:rPr>
              <a:t>hemmeligheder</a:t>
            </a:r>
            <a:r>
              <a:rPr lang="da-DK" sz="3600" dirty="0"/>
              <a:t> og ejer </a:t>
            </a:r>
            <a:br>
              <a:rPr lang="da-DK" sz="3600" dirty="0"/>
            </a:br>
            <a:r>
              <a:rPr lang="da-DK" sz="3600" dirty="0">
                <a:solidFill>
                  <a:schemeClr val="accent4"/>
                </a:solidFill>
              </a:rPr>
              <a:t>al kundskab</a:t>
            </a:r>
            <a:r>
              <a:rPr lang="da-DK" sz="3600" dirty="0"/>
              <a:t> og har </a:t>
            </a:r>
            <a:br>
              <a:rPr lang="da-DK" sz="3600" dirty="0"/>
            </a:br>
            <a:r>
              <a:rPr lang="da-DK" sz="3600" dirty="0">
                <a:solidFill>
                  <a:schemeClr val="accent4"/>
                </a:solidFill>
              </a:rPr>
              <a:t>al tro</a:t>
            </a:r>
            <a:r>
              <a:rPr lang="da-DK" sz="3600" dirty="0"/>
              <a:t>, så jeg kan flytte bjerge, men ikke har </a:t>
            </a:r>
            <a:r>
              <a:rPr lang="da-DK" sz="3600" dirty="0">
                <a:solidFill>
                  <a:schemeClr val="accent4"/>
                </a:solidFill>
              </a:rPr>
              <a:t>kærlighed</a:t>
            </a:r>
            <a:r>
              <a:rPr lang="da-DK" sz="3600" dirty="0"/>
              <a:t>, er jeg </a:t>
            </a:r>
            <a:r>
              <a:rPr lang="da-DK" sz="3600" dirty="0">
                <a:solidFill>
                  <a:schemeClr val="accent4"/>
                </a:solidFill>
              </a:rPr>
              <a:t>intet</a:t>
            </a:r>
            <a:r>
              <a:rPr lang="da-DK" sz="3600" dirty="0"/>
              <a:t>"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49723A2-41E1-3B3E-1D35-699C27D3D2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Paulus, ca. 5-65 e.Kr.</a:t>
            </a:r>
          </a:p>
        </p:txBody>
      </p:sp>
      <p:pic>
        <p:nvPicPr>
          <p:cNvPr id="10" name="Pladsholder til billede 9" descr="Et billede, der indeholder tekst, maleri, tøj, bog&#10;&#10;AI-genereret indhold kan være ukorrekt.">
            <a:extLst>
              <a:ext uri="{FF2B5EF4-FFF2-40B4-BE49-F238E27FC236}">
                <a16:creationId xmlns:a16="http://schemas.microsoft.com/office/drawing/2014/main" id="{6C581061-CA82-5756-59A8-CFD725065DA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4379" r="4379"/>
          <a:stretch>
            <a:fillRect/>
          </a:stretch>
        </p:blipFill>
        <p:spPr/>
      </p:pic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BA823D1-14A7-EBD2-385F-53C09977F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4D792B7-0397-C047-AE12-1A03F7E3DC83}" type="slidenum">
              <a:rPr lang="da-DK" smtClean="0"/>
              <a:pPr rtl="0"/>
              <a:t>5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32EF5E9-FB15-B9A0-15B4-6C0D0C7E6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Filosofiske </a:t>
            </a:r>
            <a:r>
              <a:rPr lang="da-DK" dirty="0" err="1"/>
              <a:t>brainteasers</a:t>
            </a:r>
            <a:endParaRPr lang="da-DK" dirty="0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2BDB072-87C9-7D2B-EA7D-787CAB794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da-DK"/>
              <a:t>20XX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86760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ustom 33">
      <a:dk1>
        <a:srgbClr val="000000"/>
      </a:dk1>
      <a:lt1>
        <a:srgbClr val="FFFFFF"/>
      </a:lt1>
      <a:dk2>
        <a:srgbClr val="59512B"/>
      </a:dk2>
      <a:lt2>
        <a:srgbClr val="E7E4E6"/>
      </a:lt2>
      <a:accent1>
        <a:srgbClr val="F8F4EC"/>
      </a:accent1>
      <a:accent2>
        <a:srgbClr val="474134"/>
      </a:accent2>
      <a:accent3>
        <a:srgbClr val="E5E0D8"/>
      </a:accent3>
      <a:accent4>
        <a:srgbClr val="B6A592"/>
      </a:accent4>
      <a:accent5>
        <a:srgbClr val="F4F0ED"/>
      </a:accent5>
      <a:accent6>
        <a:srgbClr val="CEC5A7"/>
      </a:accent6>
      <a:hlink>
        <a:srgbClr val="827D57"/>
      </a:hlink>
      <a:folHlink>
        <a:srgbClr val="867052"/>
      </a:folHlink>
    </a:clrScheme>
    <a:fontScheme name="Custom 31">
      <a:majorFont>
        <a:latin typeface="Felix Titl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" id="{860CDD84-3ABA-5149-AEF2-7DD803FEA8A5}" vid="{6781FEB2-B031-CA41-8A33-766B9D291E3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5" ma:contentTypeDescription="Create a new document." ma:contentTypeScope="" ma:versionID="e02306daf00165b375dc6a58966960b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df88fb76bf5f555224557953949c1ec9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7B04EA5-0343-4579-A177-61682A6D2E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AEB05A-1290-41EF-A3CD-520462C3FF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9262BC-C013-4067-8A15-9DCD1281E34D}">
  <ds:schemaRefs>
    <ds:schemaRef ds:uri="http://schemas.microsoft.com/office/2006/documentManagement/types"/>
    <ds:schemaRef ds:uri="http://schemas.microsoft.com/sharepoint/v3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71af3243-3dd4-4a8d-8c0d-dd76da1f02a5"/>
    <ds:schemaRef ds:uri="http://purl.org/dc/terms/"/>
    <ds:schemaRef ds:uri="http://purl.org/dc/elements/1.1/"/>
    <ds:schemaRef ds:uri="http://schemas.openxmlformats.org/package/2006/metadata/core-properties"/>
    <ds:schemaRef ds:uri="230e9df3-be65-4c73-a93b-d1236ebd677e"/>
    <ds:schemaRef ds:uri="16c05727-aa75-4e4a-9b5f-8a80a1165891"/>
    <ds:schemaRef ds:uri="http://purl.org/dc/dcmitype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791</TotalTime>
  <Words>241</Words>
  <Application>Microsoft Macintosh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12" baseType="lpstr">
      <vt:lpstr>Arial</vt:lpstr>
      <vt:lpstr>Avenir Next LT Pro</vt:lpstr>
      <vt:lpstr>Calibri</vt:lpstr>
      <vt:lpstr>Felix Titling</vt:lpstr>
      <vt:lpstr>Gill Sans Nova Light</vt:lpstr>
      <vt:lpstr>Wingdings</vt:lpstr>
      <vt:lpstr>Office-tema</vt:lpstr>
      <vt:lpstr>Filosofiske brainteasers</vt:lpstr>
      <vt:lpstr>”Man kan ikke bade to gange  i den samme flod”</vt:lpstr>
      <vt:lpstr>”Mange ved meget, men er ikke vise”</vt:lpstr>
      <vt:lpstr>”Den der ejer mest, er den, der kan klare sig med mindst"</vt:lpstr>
      <vt:lpstr>”Selv hvis jeg har profetisk gave og kender alle hemmeligheder og ejer  al kundskab og har  al tro, så jeg kan flytte bjerge, men ikke har kærlighed, er jeg intet"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Esben Harboe Odgaard EHO</dc:creator>
  <cp:lastModifiedBy>Esben Harboe Odgaard</cp:lastModifiedBy>
  <cp:revision>8</cp:revision>
  <dcterms:created xsi:type="dcterms:W3CDTF">2025-10-26T18:51:00Z</dcterms:created>
  <dcterms:modified xsi:type="dcterms:W3CDTF">2026-04-07T09:26:47Z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