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8"/>
    <p:restoredTop sz="94694"/>
  </p:normalViewPr>
  <p:slideViewPr>
    <p:cSldViewPr snapToGrid="0">
      <p:cViewPr varScale="1">
        <p:scale>
          <a:sx n="115" d="100"/>
          <a:sy n="115" d="100"/>
        </p:scale>
        <p:origin x="208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92DA3-B7C8-AE4B-B457-C93F69B6DF82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DC935-D4E4-3740-A84C-B31CC44FED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324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DC935-D4E4-3740-A84C-B31CC44FED7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6157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BDC3B3-4528-F175-05B4-F66B4CA61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85F43D5-1E9B-AFE0-78B8-77E8EC1C8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EA78DE-80AE-7E23-35EE-4DA8D37D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95A4D6-37C7-0A96-7354-77CCC9C3C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979513A-5987-5CA7-F2F2-7F959248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343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EBD693-8439-B42A-E790-EFAF3997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FF18F34-41AC-0827-EBE1-1BBB972EC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E6212F-C1ED-2F91-DD5B-FC63EC9ED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949A30-F5CA-854C-A045-0A31C810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E0C7D3-7A63-4703-552B-DC6AE95E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039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D4E3C50-1A70-5259-F511-3D2AAD74FD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B82A813-3724-3A5D-5931-952970EF3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C9A638-2B0F-DC97-9797-E9EC7824F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5FB5FE-CE5B-3C88-7A4A-95DF3F2D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1FB7FE-E841-72B3-2373-8C15C764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345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9AE31-8353-6BD5-1B4F-B6A582D0D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7C16B3-2369-9B20-B341-8A5FE898B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32CB61-A11F-6526-0661-431457E6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1C77C5-275C-93FB-9862-50F4301BC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A09D14-A217-52DF-4893-2213FB1E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648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25700-1289-40FC-5787-1EBD45ED4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21C69CE-9E7B-016D-5DBA-68F398603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304FCC-02B7-0848-3AF3-E639AD0F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A6F16F-FAF9-C9D6-08F8-75432DFEA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6062BC-012C-8B56-CAE1-8DAC236AC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301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1EAE4-1240-71C2-8501-6C224640A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B84959-F0D7-22AA-2D18-D5CCD65EF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ABE1CFE-083B-9A9E-CFD3-F152E3293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7CA1F6B-BCF6-D2B5-7AC4-D527B8667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70E39EF-45F9-DC34-C57F-CFA7497C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BC792F-60D1-6A63-CEA3-FB0E88BD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234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46927-719B-BB63-E35C-0C7B32E5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153D48C-DE5E-18A1-B54A-A7E658BC4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E756FCB-E082-C114-B53F-A29BBC1F9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23A3C68-C5B1-8435-56D9-92C0C9C9A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ADDE2B1-2B91-4199-AEED-573918EA36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F7BE32F-E181-6949-36AE-DB664352E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6BA78C5-D3EB-1CB5-207B-45AD8193E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A03F0DA-B1F9-3EDD-0550-78481AB7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934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2D5BC-D65F-0A9A-BD7E-FAEBF0DA5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8D9AB20-5DA9-90EF-3260-48DD535A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875E290-47D3-B763-4AC4-32257FEF0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33B7B2-8E54-E30E-0B7B-301345FC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542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6BA43B-F314-1D23-0FB5-8EDFD20E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3E54408-A484-C56F-0598-E6945F2F7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195B25B-4981-6F1B-1B6A-05A31CEF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7643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586AD8-311F-8075-BB58-A07CD609D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40606C-9C65-03DE-9810-205F87A0D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BB96019-5F24-BC8C-08E3-3997DB396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2AE281E-9855-90C7-C2CC-F56FE83E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C96D05-3352-EB3C-044B-D97B591F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B5A0497-FBAF-BF79-70DF-BA9E3106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159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0470CA-AC38-5D64-ED0B-006C03E28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CC726FD-C61D-9D79-C301-1DCD414DB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F3A6A3B-FBC1-6AE3-CBEE-A8A22856C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E2ECEBD-CAC6-EBE7-9A79-1062029F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9D25D8-C209-8F9A-9E27-8B9164FFC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D1C3F37-9D3F-7101-E53D-41075B31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393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B01A8CA-E92A-0CCD-E346-8373B93A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8B83C7-CEA7-3E1F-A57C-C9A9CE40D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D07324-D89C-0BCA-B5D8-E1E9564D4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611C0-36DC-4147-A65B-C19B932F36B5}" type="datetimeFigureOut">
              <a:rPr lang="da-DK" smtClean="0"/>
              <a:t>09.03.2026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14203F-290E-0B5F-3BB5-8C157DFE1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5130CD-6CA6-E7D9-45CF-F033876FA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44FB1B-8843-3E4A-AE7D-9D9DF5ADC1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511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AFB9C-6CF7-EFCF-73DE-06E8F02AF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365126"/>
            <a:ext cx="10515600" cy="828244"/>
          </a:xfrm>
        </p:spPr>
        <p:txBody>
          <a:bodyPr/>
          <a:lstStyle/>
          <a:p>
            <a:r>
              <a:rPr lang="da-DK"/>
              <a:t>Den sokratiske metode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23436B-FDD7-E488-A20D-B609B7626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025" y="1193370"/>
            <a:ext cx="6830178" cy="5299505"/>
          </a:xfrm>
        </p:spPr>
        <p:txBody>
          <a:bodyPr>
            <a:normAutofit lnSpcReduction="10000"/>
          </a:bodyPr>
          <a:lstStyle/>
          <a:p>
            <a:r>
              <a:rPr lang="da-DK" dirty="0"/>
              <a:t>Præmis: Al viden om ”det godes form” og de andre former i idéernes verden findes ”i ethvert menneskes sjæl” (Hulelignelsen).</a:t>
            </a:r>
          </a:p>
          <a:p>
            <a:r>
              <a:rPr lang="da-DK" dirty="0"/>
              <a:t>Derfor kan vi ikke lære noget nyt, så det, vi lærer, er i virkeligheden en ”generindring” (gr. </a:t>
            </a:r>
            <a:r>
              <a:rPr lang="da-DK" i="1" dirty="0"/>
              <a:t>anamnese</a:t>
            </a:r>
            <a:r>
              <a:rPr lang="da-DK" dirty="0"/>
              <a:t>).</a:t>
            </a:r>
          </a:p>
          <a:p>
            <a:r>
              <a:rPr lang="da-DK" dirty="0"/>
              <a:t>Sokrates mente, at vejen til generindring gik gennem samtaler, hvor han gennem spørgsmål ”forløste” viden hos modparten, ligesom en jordemoder(gr. </a:t>
            </a:r>
            <a:r>
              <a:rPr lang="da-DK" i="1" dirty="0" err="1"/>
              <a:t>maiéutiké</a:t>
            </a:r>
            <a:r>
              <a:rPr lang="da-DK" dirty="0"/>
              <a:t>) forløser et barn. Derfor kaldes metoden også </a:t>
            </a:r>
            <a:r>
              <a:rPr lang="da-DK" i="1" dirty="0"/>
              <a:t>den </a:t>
            </a:r>
            <a:r>
              <a:rPr lang="da-DK" i="1" dirty="0" err="1"/>
              <a:t>maieutiske</a:t>
            </a:r>
            <a:r>
              <a:rPr lang="da-DK" i="1" dirty="0"/>
              <a:t> metode.</a:t>
            </a:r>
            <a:endParaRPr lang="da-DK" dirty="0"/>
          </a:p>
        </p:txBody>
      </p:sp>
      <p:pic>
        <p:nvPicPr>
          <p:cNvPr id="1026" name="Picture 2" descr="The stanza della senyatura. The fresco &quot;the school of Athens&quot;. Snippet:  Aeschines and Socrates, 1511 by Raphael Sanzio: History, Analysis &amp; Facts |  Arthive">
            <a:extLst>
              <a:ext uri="{FF2B5EF4-FFF2-40B4-BE49-F238E27FC236}">
                <a16:creationId xmlns:a16="http://schemas.microsoft.com/office/drawing/2014/main" id="{8D7ADFB8-FD4C-4FF5-73FE-13AA5D9DA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44227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54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2D9C4-7133-0CB3-06A1-12EDD65D0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Introduktion til Platons dialog ‘Ion’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3C0252-E501-7B2A-66F5-1422093B96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Dialog mellem Sokrates (som sædvanlig) og Ion.</a:t>
            </a:r>
          </a:p>
          <a:p>
            <a:r>
              <a:rPr lang="da-DK" dirty="0"/>
              <a:t>Ion er en </a:t>
            </a:r>
            <a:r>
              <a:rPr lang="da-DK" dirty="0" err="1"/>
              <a:t>rhapsode</a:t>
            </a:r>
            <a:r>
              <a:rPr lang="da-DK" dirty="0"/>
              <a:t>, dvs. en omrejsende sanger, der fremfører episke digte.</a:t>
            </a:r>
          </a:p>
          <a:p>
            <a:r>
              <a:rPr lang="da-DK" dirty="0"/>
              <a:t>Ion er særlig berømt for sine fremførelser af den homeriske digte, altså </a:t>
            </a:r>
            <a:r>
              <a:rPr lang="da-DK" i="1" dirty="0"/>
              <a:t>Iliaden</a:t>
            </a:r>
            <a:r>
              <a:rPr lang="da-DK" dirty="0"/>
              <a:t> og </a:t>
            </a:r>
            <a:r>
              <a:rPr lang="da-DK" i="1" dirty="0"/>
              <a:t>Odysséen.</a:t>
            </a:r>
            <a:endParaRPr lang="da-DK" dirty="0"/>
          </a:p>
          <a:p>
            <a:r>
              <a:rPr lang="da-DK" dirty="0"/>
              <a:t>Sokrates er meget optaget af at vide, hvad </a:t>
            </a:r>
            <a:r>
              <a:rPr lang="da-DK" dirty="0" err="1"/>
              <a:t>rhapsodernes</a:t>
            </a:r>
            <a:r>
              <a:rPr lang="da-DK" dirty="0"/>
              <a:t> kunst (gr. </a:t>
            </a:r>
            <a:r>
              <a:rPr lang="da-DK" dirty="0" err="1"/>
              <a:t>tekne</a:t>
            </a:r>
            <a:r>
              <a:rPr lang="da-DK" dirty="0"/>
              <a:t>) egentlig er, så han spørger Ion…</a:t>
            </a:r>
          </a:p>
        </p:txBody>
      </p:sp>
      <p:pic>
        <p:nvPicPr>
          <p:cNvPr id="1026" name="Picture 2" descr="Mirella Bee Pattern Pollinating Visionist.">
            <a:extLst>
              <a:ext uri="{FF2B5EF4-FFF2-40B4-BE49-F238E27FC236}">
                <a16:creationId xmlns:a16="http://schemas.microsoft.com/office/drawing/2014/main" id="{E49A09D7-B636-8A2F-4E5E-DBD0BCCE1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09252"/>
            <a:ext cx="5518475" cy="5248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6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2C129-214D-CA6A-F2B7-82438110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Opgave: Fælleslæsning af ‘Ion’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80337F-F4E5-5C1C-751F-42895970B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Jeg læser nu ‘Ion’ højt i følgende bidder:</a:t>
            </a:r>
          </a:p>
          <a:p>
            <a:r>
              <a:rPr lang="da-DK" dirty="0"/>
              <a:t>Kapitel 1-2</a:t>
            </a:r>
          </a:p>
          <a:p>
            <a:r>
              <a:rPr lang="da-DK" dirty="0"/>
              <a:t>Kapitel 3</a:t>
            </a:r>
          </a:p>
          <a:p>
            <a:r>
              <a:rPr lang="da-DK" dirty="0"/>
              <a:t>Kapitel 4-5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Læs selv med i teksten, mens jeg læser højt.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Når jeg har læst skal du i 3 min. skrive en gengivelse af indholdet ned med dine egne ord – det må gerne være i stikordform eller ved at highlighte teksten.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Herefter skal du sammen med din sidemakker gengive indholdet mundtligt for hinanden.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2458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254</Words>
  <Application>Microsoft Macintosh PowerPoint</Application>
  <PresentationFormat>Widescreen</PresentationFormat>
  <Paragraphs>18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Den sokratiske metode</vt:lpstr>
      <vt:lpstr>Introduktion til Platons dialog ‘Ion’</vt:lpstr>
      <vt:lpstr>Opgave: Fælleslæsning af ‘Ion’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Esben Harboe Odgaard EHO</dc:creator>
  <cp:lastModifiedBy>Esben Harboe Odgaard</cp:lastModifiedBy>
  <cp:revision>3</cp:revision>
  <dcterms:created xsi:type="dcterms:W3CDTF">2025-02-20T11:13:35Z</dcterms:created>
  <dcterms:modified xsi:type="dcterms:W3CDTF">2026-03-09T14:27:13Z</dcterms:modified>
</cp:coreProperties>
</file>