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85" r:id="rId5"/>
    <p:sldId id="270" r:id="rId6"/>
    <p:sldId id="263" r:id="rId7"/>
    <p:sldId id="271" r:id="rId8"/>
    <p:sldId id="272" r:id="rId9"/>
    <p:sldId id="287" r:id="rId10"/>
    <p:sldId id="267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8" autoAdjust="0"/>
    <p:restoredTop sz="79576" autoAdjust="0"/>
  </p:normalViewPr>
  <p:slideViewPr>
    <p:cSldViewPr snapToGrid="0">
      <p:cViewPr varScale="1">
        <p:scale>
          <a:sx n="90" d="100"/>
          <a:sy n="90" d="100"/>
        </p:scale>
        <p:origin x="1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D0556-19D4-4B48-867B-D643E553D60C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7A358-1BAA-43F8-B629-FC4976EC5B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89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Til overskriften: kunstigt miljø, men </a:t>
            </a:r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situationen bestemmer de uafhængige variable. (derfor et mix)</a:t>
            </a:r>
          </a:p>
          <a:p>
            <a:r>
              <a:rPr lang="da-DK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Men måske i virkeligheden mere lab end nat.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B20EA3-1C0C-4E86-911B-A4B449D4B96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9733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8B7A1-383E-43E7-ABB7-D8462224A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76EA3F1-5D41-4BA6-9CE0-1FC1FDBF3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E196C9-BB8D-4809-B1FC-C3F6976F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545EA0-900D-4359-BC27-CDA1DEF37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4B691A-6A75-44AF-9BB8-E40C60C35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507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6C84B-0DC3-4189-B3DE-28DB10764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3ECBDD-37E6-4C6A-9D48-5169EF832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536A0A-8D0D-4FF2-AAD3-89973AC9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71CB22-9757-4CFC-9259-5F967253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521A11-BC09-4A8B-8167-334806FE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207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AB7D464-455C-4201-ACF8-7DF0FA5FB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FA32ED-3311-4884-90B5-A441212A9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F78B943-F517-4B41-A9D8-791AF0EF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028BD2-6962-4DC4-8FA7-3725B150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AF47C1-17E3-4031-911C-007345D7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34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9B586-0AD6-434C-BF21-B15757CDC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7D0FC6-7127-40B7-8029-CD68D1B79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01656C-E4D5-4962-BF3E-79065C8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627B38-96A9-45AA-9473-EA7EF1D9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B4A663-1C29-465B-B6A1-E27980240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72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12A3F-8267-41C7-B52B-7BDD39EA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40965-7FF6-4E96-B7CE-D5821EF54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1FF142-91F5-47BB-AA39-858A779A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CF94BE-AAA2-4865-B847-E8936709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979775-F638-4ECF-ADB6-C00DE5E3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590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8A1F3-08A1-43F3-B86E-5BB1AD28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E8CFF07-636A-45B0-B158-7BE849D6A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12CDAC3-9DA2-40A3-A2DD-2C658CCA5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A8F9687-6056-4197-9D9A-9BA0BCD7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4ADB455-7072-447C-9916-87FEAAFF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DF11F28-49E8-4127-A8ED-279EED69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595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566CD-C0BF-451D-B23D-DEE4E8481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25419F4-1007-4016-98E9-40967654D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AD06ACD-A27D-4CB3-B27C-1AFD1A356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5F887B5-5CB7-408F-9CD0-AA1589754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7C1B039-F45A-4743-BD95-58746F1EC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68BE52C-4985-410A-91BE-DE40A8AC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BCE47EC-3749-4260-B4D6-26F62297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5193DFE-F3DA-4F24-88CF-F96523A3F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6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D445C-E32D-427E-A499-BA2DCE84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6B8F88-857E-414E-81BD-F37EDCC7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1DBA441-5532-46A2-B08C-8580BD98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419226-D568-4D49-80C0-A3D6AB2F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D465A4-CE83-4AB1-AFF2-A889CDFCF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90B5176-A40D-4C21-9FBD-EF54FB1F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BAAB9E1-0182-47F0-99D9-009018BD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882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9C42EA-7109-46B8-BDB8-94E3F598A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E71EB9-4BFC-40B2-B85E-74C2799A1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A68CB5-7FB4-4F4B-B3E1-E1331B9FE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09ED40-2F0D-43B3-8B77-5F0FA6EC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114102-9113-42C6-84BA-2B2E9E3E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34454FC-0343-4DEF-8E1A-3D951A54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275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E54DF-3777-4D40-86C9-08806000C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D783224-73C7-4621-B15B-C17E51CA6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B3C29C-25AE-4ACB-9B5D-A761C4BC5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8DDD9F1-71A9-4084-9588-FB75E5810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C06238D-06AD-4BB9-A75F-35D8C7A3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D19E2FA-7FB9-4C6F-A785-4344C951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211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AFEAA73-104B-4340-B432-72D9D145F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D50260B-D3E9-4E9C-8EE0-886391AF3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C88CA4-2BE2-4CD5-BBB7-1740B2CD1E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99EE-7D0E-468D-84FF-5415637E40AE}" type="datetimeFigureOut">
              <a:rPr lang="da-DK" smtClean="0"/>
              <a:t>24.04.2025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9AC438-E348-4EC1-B827-7C9FB4253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DD0B70-45E8-4FE6-A79C-D3F2FA529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329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philip_zimbardo_the_psychology_of_evi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10AE44-2983-43BC-958B-00736A9C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highlight>
                  <a:srgbClr val="FFFF00"/>
                </a:highlight>
              </a:rPr>
              <a:t>Stanford </a:t>
            </a:r>
            <a:r>
              <a:rPr lang="da-DK" dirty="0" err="1">
                <a:highlight>
                  <a:srgbClr val="FFFF00"/>
                </a:highlight>
              </a:rPr>
              <a:t>Prison</a:t>
            </a:r>
            <a:r>
              <a:rPr lang="da-DK" dirty="0">
                <a:highlight>
                  <a:srgbClr val="FFFF00"/>
                </a:highlight>
              </a:rPr>
              <a:t> Experiment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0A99290-52BF-4E1B-B3E6-C845614735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6029" y="1895225"/>
            <a:ext cx="6543749" cy="368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02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67E77-CC7B-47DE-904D-BCC0BD6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Stanford </a:t>
            </a:r>
            <a:r>
              <a:rPr lang="da-DK" dirty="0" err="1"/>
              <a:t>Prison</a:t>
            </a:r>
            <a:r>
              <a:rPr lang="da-DK" dirty="0"/>
              <a:t> Experiment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1B1520-B113-4DC3-935F-86F8F258F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Formål: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Undersøge rygter om voldelig adfærd blandt fangevogtere er koblet til særligt ufølsomme mennesker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sz="2400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Undersøge konsekvenserne af </a:t>
            </a:r>
            <a:r>
              <a:rPr lang="da-DK" sz="2400" dirty="0" err="1">
                <a:latin typeface="Abadi Extra Light" panose="020B0204020104020204" pitchFamily="34" charset="0"/>
              </a:rPr>
              <a:t>deindividualisering</a:t>
            </a:r>
            <a:r>
              <a:rPr lang="da-DK" sz="2400" dirty="0">
                <a:latin typeface="Abadi Extra Light" panose="020B0204020104020204" pitchFamily="34" charset="0"/>
              </a:rPr>
              <a:t> af </a:t>
            </a:r>
            <a:r>
              <a:rPr lang="da-DK" sz="2400" dirty="0" err="1">
                <a:latin typeface="Abadi Extra Light" panose="020B0204020104020204" pitchFamily="34" charset="0"/>
              </a:rPr>
              <a:t>indgrupper</a:t>
            </a:r>
            <a:r>
              <a:rPr lang="da-DK" sz="2400" dirty="0">
                <a:latin typeface="Abadi Extra Light" panose="020B0204020104020204" pitchFamily="34" charset="0"/>
              </a:rPr>
              <a:t> og dehumanisering af udgruppen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sz="2400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Undersøge regler og roller knyttet til situationen og ikke en autoritet.</a:t>
            </a:r>
          </a:p>
        </p:txBody>
      </p:sp>
    </p:spTree>
    <p:extLst>
      <p:ext uri="{BB962C8B-B14F-4D97-AF65-F5344CB8AC3E}">
        <p14:creationId xmlns:p14="http://schemas.microsoft.com/office/powerpoint/2010/main" val="2983072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31B39C8-FFEF-4A49-BD7E-E84D86785E53}"/>
              </a:ext>
            </a:extLst>
          </p:cNvPr>
          <p:cNvSpPr/>
          <p:nvPr/>
        </p:nvSpPr>
        <p:spPr>
          <a:xfrm>
            <a:off x="838200" y="4031311"/>
            <a:ext cx="2763741" cy="12801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42E090-632B-4ADE-8120-9A15158AE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Metode: Felteksperiment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676809-1AB5-43DB-8465-FFF66DDDA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615" y="182562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 21 amr. mandlige studerende (mentaltestede)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a-DK" sz="2000" dirty="0">
                <a:latin typeface="Abadi Extra Light" panose="020B0204020104020204" pitchFamily="34" charset="0"/>
              </a:rPr>
              <a:t>tilfældigt delt i to grupper. Indsatte og fangevogtere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sz="2400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 14 dage som vagter og fangere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a-DK" sz="2000" dirty="0">
                <a:latin typeface="Abadi Extra Light" panose="020B0204020104020204" pitchFamily="34" charset="0"/>
              </a:rPr>
              <a:t>simuleret fængsel opbygget til lejligheden i kælderen på Stanford University i USA.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a-DK" sz="2000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 err="1">
                <a:latin typeface="Abadi Extra Light" panose="020B0204020104020204" pitchFamily="34" charset="0"/>
              </a:rPr>
              <a:t>Deindividualisering</a:t>
            </a:r>
            <a:r>
              <a:rPr lang="da-DK" sz="2400" dirty="0">
                <a:latin typeface="Abadi Extra Light" panose="020B0204020104020204" pitchFamily="34" charset="0"/>
              </a:rPr>
              <a:t> = uniformer, solbriller,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Dehumanisering = fangedragter, numre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sz="2400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sz="2400" dirty="0">
                <a:latin typeface="Abadi Extra Light" panose="020B0204020104020204" pitchFamily="34" charset="0"/>
              </a:rPr>
              <a:t> P. </a:t>
            </a:r>
            <a:r>
              <a:rPr lang="da-DK" sz="2400" dirty="0" err="1">
                <a:latin typeface="Abadi Extra Light" panose="020B0204020104020204" pitchFamily="34" charset="0"/>
              </a:rPr>
              <a:t>Zimbardo</a:t>
            </a:r>
            <a:r>
              <a:rPr lang="da-DK" sz="2400" dirty="0">
                <a:latin typeface="Abadi Extra Light" panose="020B0204020104020204" pitchFamily="34" charset="0"/>
              </a:rPr>
              <a:t> som fængselsinspektør</a:t>
            </a:r>
          </a:p>
          <a:p>
            <a:pPr marL="457200" lvl="1" indent="0">
              <a:buNone/>
            </a:pPr>
            <a:endParaRPr lang="da-DK" sz="2000" dirty="0">
              <a:latin typeface="Abadi Extra Light" panose="020B0204020104020204" pitchFamily="34" charset="0"/>
            </a:endParaRP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CBF13E87-AB20-46E3-9605-094FAD1D1A99}"/>
              </a:ext>
            </a:extLst>
          </p:cNvPr>
          <p:cNvSpPr/>
          <p:nvPr/>
        </p:nvSpPr>
        <p:spPr>
          <a:xfrm>
            <a:off x="7299297" y="1690688"/>
            <a:ext cx="3569473" cy="98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Særligt ufølsomme mennesker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FA10955-D868-4219-97B6-3AE79B02C630}"/>
              </a:ext>
            </a:extLst>
          </p:cNvPr>
          <p:cNvSpPr/>
          <p:nvPr/>
        </p:nvSpPr>
        <p:spPr>
          <a:xfrm>
            <a:off x="5955527" y="5462546"/>
            <a:ext cx="3387255" cy="9288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>
                <a:solidFill>
                  <a:schemeClr val="tx1"/>
                </a:solidFill>
              </a:rPr>
              <a:t>Ingen autoritet</a:t>
            </a:r>
          </a:p>
        </p:txBody>
      </p:sp>
    </p:spTree>
    <p:extLst>
      <p:ext uri="{BB962C8B-B14F-4D97-AF65-F5344CB8AC3E}">
        <p14:creationId xmlns:p14="http://schemas.microsoft.com/office/powerpoint/2010/main" val="87728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38902-CBA8-440F-8F0B-0D0B534D1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Resultater: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8A55D1-3335-45E0-B347-EA4BD6A9C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Abadi Extra Light" panose="020B0204020104020204" pitchFamily="34" charset="0"/>
              </a:rPr>
              <a:t>Forsøget stoppes efter seks dage </a:t>
            </a:r>
          </a:p>
          <a:p>
            <a:pPr lvl="1"/>
            <a:r>
              <a:rPr lang="da-DK" dirty="0">
                <a:latin typeface="Abadi Extra Light" panose="020B0204020104020204" pitchFamily="34" charset="0"/>
              </a:rPr>
              <a:t>5 fanger bryder følelsesmæssigt sammen</a:t>
            </a:r>
          </a:p>
          <a:p>
            <a:pPr lvl="1"/>
            <a:endParaRPr lang="da-DK" dirty="0">
              <a:latin typeface="Abadi Extra Light" panose="020B0204020104020204" pitchFamily="34" charset="0"/>
            </a:endParaRPr>
          </a:p>
          <a:p>
            <a:r>
              <a:rPr lang="da-DK" dirty="0">
                <a:latin typeface="Abadi Extra Light" panose="020B0204020104020204" pitchFamily="34" charset="0"/>
              </a:rPr>
              <a:t>Flere vagter udfører fysiske og psykiske overgreb (videooptagelser)</a:t>
            </a:r>
          </a:p>
          <a:p>
            <a:endParaRPr lang="da-DK" dirty="0">
              <a:latin typeface="Abadi Extra Light" panose="020B0204020104020204" pitchFamily="34" charset="0"/>
            </a:endParaRPr>
          </a:p>
          <a:p>
            <a:r>
              <a:rPr lang="da-DK" dirty="0">
                <a:latin typeface="Abadi Extra Light" panose="020B0204020104020204" pitchFamily="34" charset="0"/>
              </a:rPr>
              <a:t>Kun 1/3 var direkte fjendtlige overfor fangerne</a:t>
            </a:r>
          </a:p>
          <a:p>
            <a:endParaRPr lang="da-DK" dirty="0">
              <a:latin typeface="Abadi Extra Light" panose="020B0204020104020204" pitchFamily="34" charset="0"/>
            </a:endParaRPr>
          </a:p>
          <a:p>
            <a:endParaRPr lang="da-DK" dirty="0"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217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0A674-AC08-4A71-BE27-C16483681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Vurdering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6EFE6F-CA69-4EFE-A1CD-B9039DF18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b="1" dirty="0"/>
              <a:t>Validitet: </a:t>
            </a:r>
          </a:p>
          <a:p>
            <a:r>
              <a:rPr lang="da-DK" dirty="0"/>
              <a:t>Intern</a:t>
            </a:r>
          </a:p>
          <a:p>
            <a:pPr lvl="1"/>
            <a:r>
              <a:rPr lang="da-DK" dirty="0"/>
              <a:t>Forsøgseffekt</a:t>
            </a:r>
          </a:p>
          <a:p>
            <a:pPr lvl="1"/>
            <a:r>
              <a:rPr lang="da-DK" dirty="0"/>
              <a:t>Forsøgsledereffekt</a:t>
            </a:r>
          </a:p>
          <a:p>
            <a:pPr lvl="1"/>
            <a:r>
              <a:rPr lang="da-DK" i="1" dirty="0"/>
              <a:t>Minus kontrolgruppe</a:t>
            </a:r>
          </a:p>
          <a:p>
            <a:r>
              <a:rPr lang="da-DK" dirty="0"/>
              <a:t>Ekstern:</a:t>
            </a:r>
          </a:p>
          <a:p>
            <a:pPr lvl="1"/>
            <a:r>
              <a:rPr lang="da-DK" dirty="0"/>
              <a:t>Køn, kultur, antal, alder….</a:t>
            </a:r>
          </a:p>
          <a:p>
            <a:pPr lvl="1"/>
            <a:r>
              <a:rPr lang="da-DK" dirty="0"/>
              <a:t>Økologisk validitet?</a:t>
            </a:r>
          </a:p>
          <a:p>
            <a:pPr lvl="1"/>
            <a:endParaRPr lang="da-DK" dirty="0"/>
          </a:p>
          <a:p>
            <a:r>
              <a:rPr lang="da-DK" dirty="0"/>
              <a:t>Reproducerbarhed:</a:t>
            </a:r>
          </a:p>
          <a:p>
            <a:pPr lvl="1"/>
            <a:r>
              <a:rPr lang="da-DK" dirty="0"/>
              <a:t>?</a:t>
            </a:r>
          </a:p>
          <a:p>
            <a:pPr lvl="1"/>
            <a:endParaRPr lang="da-DK" dirty="0"/>
          </a:p>
          <a:p>
            <a:r>
              <a:rPr lang="da-DK" dirty="0"/>
              <a:t>Etik</a:t>
            </a:r>
          </a:p>
          <a:p>
            <a:pPr lvl="1"/>
            <a:r>
              <a:rPr lang="da-DK" dirty="0"/>
              <a:t>…..</a:t>
            </a:r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8694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45031-DB05-432F-BA1E-EB6FFFE7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highlight>
                  <a:srgbClr val="FFFF00"/>
                </a:highlight>
              </a:rPr>
              <a:t>P. </a:t>
            </a:r>
            <a:r>
              <a:rPr lang="da-DK" dirty="0" err="1">
                <a:highlight>
                  <a:srgbClr val="FFFF00"/>
                </a:highlight>
              </a:rPr>
              <a:t>Zimbardo</a:t>
            </a:r>
            <a:r>
              <a:rPr lang="da-DK" dirty="0">
                <a:highlight>
                  <a:srgbClr val="FFFF00"/>
                </a:highlight>
              </a:rPr>
              <a:t> (Amr. </a:t>
            </a:r>
            <a:r>
              <a:rPr lang="da-DK" dirty="0" err="1">
                <a:highlight>
                  <a:srgbClr val="FFFF00"/>
                </a:highlight>
              </a:rPr>
              <a:t>Socialpsykolog</a:t>
            </a:r>
            <a:r>
              <a:rPr lang="da-DK" dirty="0">
                <a:highlight>
                  <a:srgbClr val="FFFF00"/>
                </a:highlight>
              </a:rPr>
              <a:t>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66B654-BF2A-481F-9470-B7CB86808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Ted Talk: The </a:t>
            </a:r>
            <a:r>
              <a:rPr lang="da-DK" i="1" dirty="0" err="1"/>
              <a:t>Psychology</a:t>
            </a:r>
            <a:r>
              <a:rPr lang="da-DK" i="1" dirty="0"/>
              <a:t> of Evil</a:t>
            </a:r>
          </a:p>
          <a:p>
            <a:pPr lvl="1"/>
            <a:r>
              <a:rPr lang="da-DK" i="1" dirty="0">
                <a:hlinkClick r:id="rId2"/>
              </a:rPr>
              <a:t>https://www.ted.com/talks/philip_zimbardo_the_psychology_of_evil</a:t>
            </a:r>
            <a:endParaRPr lang="da-DK" i="1" dirty="0"/>
          </a:p>
          <a:p>
            <a:pPr lvl="1"/>
            <a:endParaRPr lang="da-DK" i="1" dirty="0"/>
          </a:p>
          <a:p>
            <a:pPr lvl="1"/>
            <a:r>
              <a:rPr lang="da-DK" i="1" dirty="0"/>
              <a:t>Def. Ondskab - 3 bestemmende faktorer - 7 skridt mod ondskab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4409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8C803-5487-4AA5-A4DE-E72238D1B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Pladsholder til indhold 9">
            <a:extLst>
              <a:ext uri="{FF2B5EF4-FFF2-40B4-BE49-F238E27FC236}">
                <a16:creationId xmlns:a16="http://schemas.microsoft.com/office/drawing/2014/main" id="{1E9589C2-B423-44DB-8B7E-C682D9B117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80442" y="-844761"/>
            <a:ext cx="6410642" cy="8547522"/>
          </a:xfr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C87FE986-D765-4306-8390-79D8EB09FA23}"/>
              </a:ext>
            </a:extLst>
          </p:cNvPr>
          <p:cNvSpPr txBox="1"/>
          <p:nvPr/>
        </p:nvSpPr>
        <p:spPr>
          <a:xfrm>
            <a:off x="9204158" y="517359"/>
            <a:ext cx="23220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Definition Ondskab: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5312C5C-3608-4978-B3AF-65F96AA4718D}"/>
              </a:ext>
            </a:extLst>
          </p:cNvPr>
          <p:cNvSpPr txBox="1"/>
          <p:nvPr/>
        </p:nvSpPr>
        <p:spPr>
          <a:xfrm>
            <a:off x="9204158" y="2550695"/>
            <a:ext cx="23220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7 skridt mod ondskab: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-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6445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EEF360F4DD534B80DD822BAFDA86D6" ma:contentTypeVersion="35" ma:contentTypeDescription="Opret et nyt dokument." ma:contentTypeScope="" ma:versionID="295c8f50c224d41cf7b68815eff45c76">
  <xsd:schema xmlns:xsd="http://www.w3.org/2001/XMLSchema" xmlns:xs="http://www.w3.org/2001/XMLSchema" xmlns:p="http://schemas.microsoft.com/office/2006/metadata/properties" xmlns:ns3="c9a730c7-acb8-4af4-8431-e5d1c06e483b" xmlns:ns4="8304a3c1-460d-475d-84b7-e2e172d57818" targetNamespace="http://schemas.microsoft.com/office/2006/metadata/properties" ma:root="true" ma:fieldsID="8862453be05528de7b4d55b50e025660" ns3:_="" ns4:_="">
    <xsd:import namespace="c9a730c7-acb8-4af4-8431-e5d1c06e483b"/>
    <xsd:import namespace="8304a3c1-460d-475d-84b7-e2e172d5781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Distribution_Groups" minOccurs="0"/>
                <xsd:element ref="ns3:LMS_Mapping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730c7-acb8-4af4-8431-e5d1c06e483b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IsNotebookLocked" ma:index="25" nillable="true" ma:displayName="Is Notebook Locked" ma:internalName="IsNotebookLocked">
      <xsd:simpleType>
        <xsd:restriction base="dms:Boolean"/>
      </xsd:simpleType>
    </xsd:element>
    <xsd:element name="Distribution_Groups" ma:index="29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0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LengthInSeconds" ma:index="4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4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4a3c1-460d-475d-84b7-e2e172d57818" elementFormDefault="qualified">
    <xsd:import namespace="http://schemas.microsoft.com/office/2006/documentManagement/types"/>
    <xsd:import namespace="http://schemas.microsoft.com/office/infopath/2007/PartnerControls"/>
    <xsd:element name="SharedWithUsers" ma:index="2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8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c9a730c7-acb8-4af4-8431-e5d1c06e483b" xsi:nil="true"/>
    <Templates xmlns="c9a730c7-acb8-4af4-8431-e5d1c06e483b" xsi:nil="true"/>
    <AppVersion xmlns="c9a730c7-acb8-4af4-8431-e5d1c06e483b" xsi:nil="true"/>
    <Invited_Students xmlns="c9a730c7-acb8-4af4-8431-e5d1c06e483b" xsi:nil="true"/>
    <FolderType xmlns="c9a730c7-acb8-4af4-8431-e5d1c06e483b" xsi:nil="true"/>
    <Owner xmlns="c9a730c7-acb8-4af4-8431-e5d1c06e483b">
      <UserInfo>
        <DisplayName/>
        <AccountId xsi:nil="true"/>
        <AccountType/>
      </UserInfo>
    </Owner>
    <Has_Teacher_Only_SectionGroup xmlns="c9a730c7-acb8-4af4-8431-e5d1c06e483b" xsi:nil="true"/>
    <NotebookType xmlns="c9a730c7-acb8-4af4-8431-e5d1c06e483b" xsi:nil="true"/>
    <CultureName xmlns="c9a730c7-acb8-4af4-8431-e5d1c06e483b" xsi:nil="true"/>
    <DefaultSectionNames xmlns="c9a730c7-acb8-4af4-8431-e5d1c06e483b" xsi:nil="true"/>
    <Is_Collaboration_Space_Locked xmlns="c9a730c7-acb8-4af4-8431-e5d1c06e483b" xsi:nil="true"/>
    <Invited_Teachers xmlns="c9a730c7-acb8-4af4-8431-e5d1c06e483b" xsi:nil="true"/>
    <LMS_Mappings xmlns="c9a730c7-acb8-4af4-8431-e5d1c06e483b" xsi:nil="true"/>
    <Students xmlns="c9a730c7-acb8-4af4-8431-e5d1c06e483b">
      <UserInfo>
        <DisplayName/>
        <AccountId xsi:nil="true"/>
        <AccountType/>
      </UserInfo>
    </Students>
    <Distribution_Groups xmlns="c9a730c7-acb8-4af4-8431-e5d1c06e483b" xsi:nil="true"/>
    <Self_Registration_Enabled xmlns="c9a730c7-acb8-4af4-8431-e5d1c06e483b" xsi:nil="true"/>
    <Teachers xmlns="c9a730c7-acb8-4af4-8431-e5d1c06e483b">
      <UserInfo>
        <DisplayName/>
        <AccountId xsi:nil="true"/>
        <AccountType/>
      </UserInfo>
    </Teachers>
    <Student_Groups xmlns="c9a730c7-acb8-4af4-8431-e5d1c06e483b">
      <UserInfo>
        <DisplayName/>
        <AccountId xsi:nil="true"/>
        <AccountType/>
      </UserInfo>
    </Student_Groups>
    <TeamsChannelId xmlns="c9a730c7-acb8-4af4-8431-e5d1c06e483b" xsi:nil="true"/>
    <IsNotebookLocked xmlns="c9a730c7-acb8-4af4-8431-e5d1c06e483b" xsi:nil="true"/>
    <_activity xmlns="c9a730c7-acb8-4af4-8431-e5d1c06e483b" xsi:nil="true"/>
  </documentManagement>
</p:properties>
</file>

<file path=customXml/itemProps1.xml><?xml version="1.0" encoding="utf-8"?>
<ds:datastoreItem xmlns:ds="http://schemas.openxmlformats.org/officeDocument/2006/customXml" ds:itemID="{57DAE8BA-9D0E-48F4-B576-D2D6F4A53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a730c7-acb8-4af4-8431-e5d1c06e483b"/>
    <ds:schemaRef ds:uri="8304a3c1-460d-475d-84b7-e2e172d57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D36C97-E3DD-4D68-A345-7CC5F1FC99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49AA7F-B969-43B1-9B8D-76BACEB2CBC7}">
  <ds:schemaRefs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9a730c7-acb8-4af4-8431-e5d1c06e483b"/>
    <ds:schemaRef ds:uri="8304a3c1-460d-475d-84b7-e2e172d57818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256</Words>
  <Application>Microsoft Macintosh PowerPoint</Application>
  <PresentationFormat>Widescreen</PresentationFormat>
  <Paragraphs>64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Abadi Extra Light</vt:lpstr>
      <vt:lpstr>Arial</vt:lpstr>
      <vt:lpstr>Calibri</vt:lpstr>
      <vt:lpstr>Calibri Light</vt:lpstr>
      <vt:lpstr>Wingdings</vt:lpstr>
      <vt:lpstr>Office-tema</vt:lpstr>
      <vt:lpstr>Stanford Prison Experiment</vt:lpstr>
      <vt:lpstr>Stanford Prison Experiment</vt:lpstr>
      <vt:lpstr>Metode: Felteksperiment</vt:lpstr>
      <vt:lpstr>Resultater:</vt:lpstr>
      <vt:lpstr>Vurdering</vt:lpstr>
      <vt:lpstr>P. Zimbardo (Amr. Socialpsykolog)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Ondskab</dc:title>
  <dc:creator>Maja-Marie Valborg Skov Pedersen</dc:creator>
  <cp:lastModifiedBy>Maja-Marie Valborg Skov Pedersen MM</cp:lastModifiedBy>
  <cp:revision>19</cp:revision>
  <dcterms:created xsi:type="dcterms:W3CDTF">2021-04-22T12:51:56Z</dcterms:created>
  <dcterms:modified xsi:type="dcterms:W3CDTF">2025-04-24T15:47:08Z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0x01010092EEF360F4DD534B80DD822BAFDA86D6</vt:lpwstr>
  </property>
</Properties>
</file>