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9" r:id="rId5"/>
    <p:sldId id="281" r:id="rId6"/>
    <p:sldId id="28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50" autoAdjust="0"/>
  </p:normalViewPr>
  <p:slideViewPr>
    <p:cSldViewPr snapToGrid="0">
      <p:cViewPr varScale="1">
        <p:scale>
          <a:sx n="60" d="100"/>
          <a:sy n="60" d="100"/>
        </p:scale>
        <p:origin x="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D0556-19D4-4B48-867B-D643E553D60C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7A358-1BAA-43F8-B629-FC4976EC5B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89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B20EA3-1C0C-4E86-911B-A4B449D4B96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231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B20EA3-1C0C-4E86-911B-A4B449D4B96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141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8B7A1-383E-43E7-ABB7-D8462224A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76EA3F1-5D41-4BA6-9CE0-1FC1FDBF3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E196C9-BB8D-4809-B1FC-C3F6976F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545EA0-900D-4359-BC27-CDA1DEF37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4B691A-6A75-44AF-9BB8-E40C60C35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507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6C84B-0DC3-4189-B3DE-28DB10764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3ECBDD-37E6-4C6A-9D48-5169EF832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536A0A-8D0D-4FF2-AAD3-89973AC9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71CB22-9757-4CFC-9259-5F967253C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521A11-BC09-4A8B-8167-334806FE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207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AB7D464-455C-4201-ACF8-7DF0FA5FB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FA32ED-3311-4884-90B5-A441212A9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F78B943-F517-4B41-A9D8-791AF0EF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028BD2-6962-4DC4-8FA7-3725B150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AF47C1-17E3-4031-911C-007345D7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34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9B586-0AD6-434C-BF21-B15757CDC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7D0FC6-7127-40B7-8029-CD68D1B79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01656C-E4D5-4962-BF3E-79065C8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627B38-96A9-45AA-9473-EA7EF1D9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B4A663-1C29-465B-B6A1-E27980240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72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12A3F-8267-41C7-B52B-7BDD39EA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40965-7FF6-4E96-B7CE-D5821EF54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1FF142-91F5-47BB-AA39-858A779A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CF94BE-AAA2-4865-B847-E8936709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979775-F638-4ECF-ADB6-C00DE5E3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590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8A1F3-08A1-43F3-B86E-5BB1AD28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E8CFF07-636A-45B0-B158-7BE849D6A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12CDAC3-9DA2-40A3-A2DD-2C658CCA5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A8F9687-6056-4197-9D9A-9BA0BCD7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4ADB455-7072-447C-9916-87FEAAFF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DF11F28-49E8-4127-A8ED-279EED69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595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566CD-C0BF-451D-B23D-DEE4E8481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25419F4-1007-4016-98E9-40967654D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AD06ACD-A27D-4CB3-B27C-1AFD1A356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5F887B5-5CB7-408F-9CD0-AA1589754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7C1B039-F45A-4743-BD95-58746F1EC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68BE52C-4985-410A-91BE-DE40A8AC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BCE47EC-3749-4260-B4D6-26F62297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5193DFE-F3DA-4F24-88CF-F96523A3F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6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D445C-E32D-427E-A499-BA2DCE84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6B8F88-857E-414E-81BD-F37EDCC7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1DBA441-5532-46A2-B08C-8580BD98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419226-D568-4D49-80C0-A3D6AB2F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D465A4-CE83-4AB1-AFF2-A889CDFCF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90B5176-A40D-4C21-9FBD-EF54FB1F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BAAB9E1-0182-47F0-99D9-009018BD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882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9C42EA-7109-46B8-BDB8-94E3F598A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E71EB9-4BFC-40B2-B85E-74C2799A1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A68CB5-7FB4-4F4B-B3E1-E1331B9FE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09ED40-2F0D-43B3-8B77-5F0FA6EC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114102-9113-42C6-84BA-2B2E9E3E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34454FC-0343-4DEF-8E1A-3D951A54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275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E54DF-3777-4D40-86C9-08806000C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D783224-73C7-4621-B15B-C17E51CA6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B3C29C-25AE-4ACB-9B5D-A761C4BC5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8DDD9F1-71A9-4084-9588-FB75E5810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C06238D-06AD-4BB9-A75F-35D8C7A3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D19E2FA-7FB9-4C6F-A785-4344C951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211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AFEAA73-104B-4340-B432-72D9D145F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D50260B-D3E9-4E9C-8EE0-886391AF3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C88CA4-2BE2-4CD5-BBB7-1740B2CD1E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99EE-7D0E-468D-84FF-5415637E40AE}" type="datetimeFigureOut">
              <a:rPr lang="da-DK" smtClean="0"/>
              <a:t>21-04-2022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9AC438-E348-4EC1-B827-7C9FB4253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DD0B70-45E8-4FE6-A79C-D3F2FA529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7478C-7A00-4FAE-ACC2-7C15BDE62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329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 - Forskellige typer af eksperimenter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a-DK" b="1" dirty="0"/>
              <a:t>Laboratorieeksperimenter</a:t>
            </a:r>
            <a:r>
              <a:rPr lang="da-DK" dirty="0"/>
              <a:t>: </a:t>
            </a:r>
          </a:p>
          <a:p>
            <a:pPr lvl="1"/>
            <a:r>
              <a:rPr lang="da-DK" dirty="0"/>
              <a:t>systematisk afdækning af årsagsforhold, så man præcist kan afgøre, at den uafhængige variabel er årsag til den afhængige.</a:t>
            </a:r>
          </a:p>
          <a:p>
            <a:pPr lvl="0"/>
            <a:r>
              <a:rPr lang="da-DK" b="1" dirty="0"/>
              <a:t>Felteksperimenter</a:t>
            </a:r>
            <a:r>
              <a:rPr lang="da-DK" dirty="0"/>
              <a:t>: </a:t>
            </a:r>
          </a:p>
          <a:p>
            <a:pPr lvl="1"/>
            <a:r>
              <a:rPr lang="da-DK" dirty="0"/>
              <a:t>Foregår i en hverdagssituation, hvor forskeren udsætter forsøgspersoner for bestemte påvirkninger og undersøger deres reaktioner.</a:t>
            </a:r>
          </a:p>
          <a:p>
            <a:pPr lvl="0"/>
            <a:r>
              <a:rPr lang="da-DK" b="1" dirty="0"/>
              <a:t>Naturlige eksperimenter</a:t>
            </a:r>
            <a:r>
              <a:rPr lang="da-DK" dirty="0"/>
              <a:t>: </a:t>
            </a:r>
          </a:p>
          <a:p>
            <a:pPr lvl="1"/>
            <a:r>
              <a:rPr lang="da-DK" dirty="0"/>
              <a:t>observerer forsøgspersoners reaktioner på bestemte påvirkninger, som de naturligt udsættes for i det miljø, de færdes i.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44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D76E4-0BC9-4FEE-AED7-C46748D4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Vurdering: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62395B-5D2C-4777-96BA-5F27F55CC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Kontrolgruppe?</a:t>
            </a:r>
          </a:p>
        </p:txBody>
      </p:sp>
      <p:pic>
        <p:nvPicPr>
          <p:cNvPr id="2050" name="Picture 2" descr="https://euc-powerpoint.officeapps.live.com/pods/GetClipboardImage.ashx?Id=4290dc3e-a11d-4bd5-9cd0-d417d211ac65&amp;DC=GEU8&amp;pkey=38de97a8-3a79-4f96-b6f3-6568299e78f9&amp;wdoverrides=GetClipboardImageEnabled:true">
            <a:extLst>
              <a:ext uri="{FF2B5EF4-FFF2-40B4-BE49-F238E27FC236}">
                <a16:creationId xmlns:a16="http://schemas.microsoft.com/office/drawing/2014/main" id="{22DDA552-C6C9-4125-A140-528E45269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80979"/>
            <a:ext cx="8961120" cy="5040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85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CC2236-FBBE-4403-B669-FE452D4DC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EFFA6E-E62F-4D97-949F-F92EFF2A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074" name="Picture 2" descr="https://euc-powerpoint.officeapps.live.com/pods/GetClipboardImage.ashx?Id=e7cb553c-7143-4d4a-9f03-c955f1bfc79a&amp;DC=GEU8&amp;pkey=8338a4df-f31e-441f-b9a3-21bbd95c7b60&amp;wdoverrides=GetClipboardImageEnabled:true">
            <a:extLst>
              <a:ext uri="{FF2B5EF4-FFF2-40B4-BE49-F238E27FC236}">
                <a16:creationId xmlns:a16="http://schemas.microsoft.com/office/drawing/2014/main" id="{15C7A672-BF9E-4590-9C6E-B8414C43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063480" cy="566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642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EEF360F4DD534B80DD822BAFDA86D6" ma:contentTypeVersion="34" ma:contentTypeDescription="Opret et nyt dokument." ma:contentTypeScope="" ma:versionID="d91cebac191f79ddd42bbb7329450fd9">
  <xsd:schema xmlns:xsd="http://www.w3.org/2001/XMLSchema" xmlns:xs="http://www.w3.org/2001/XMLSchema" xmlns:p="http://schemas.microsoft.com/office/2006/metadata/properties" xmlns:ns3="c9a730c7-acb8-4af4-8431-e5d1c06e483b" xmlns:ns4="8304a3c1-460d-475d-84b7-e2e172d57818" targetNamespace="http://schemas.microsoft.com/office/2006/metadata/properties" ma:root="true" ma:fieldsID="1603ec2baaaf8a0dc8c5286617de7ab2" ns3:_="" ns4:_="">
    <xsd:import namespace="c9a730c7-acb8-4af4-8431-e5d1c06e483b"/>
    <xsd:import namespace="8304a3c1-460d-475d-84b7-e2e172d5781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Distribution_Groups" minOccurs="0"/>
                <xsd:element ref="ns3:LMS_Mapping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730c7-acb8-4af4-8431-e5d1c06e483b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IsNotebookLocked" ma:index="25" nillable="true" ma:displayName="Is Notebook Locked" ma:internalName="IsNotebookLocked">
      <xsd:simpleType>
        <xsd:restriction base="dms:Boolean"/>
      </xsd:simpleType>
    </xsd:element>
    <xsd:element name="Distribution_Groups" ma:index="29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0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LengthInSeconds" ma:index="4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4a3c1-460d-475d-84b7-e2e172d57818" elementFormDefault="qualified">
    <xsd:import namespace="http://schemas.microsoft.com/office/2006/documentManagement/types"/>
    <xsd:import namespace="http://schemas.microsoft.com/office/infopath/2007/PartnerControls"/>
    <xsd:element name="SharedWithUsers" ma:index="2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8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c9a730c7-acb8-4af4-8431-e5d1c06e483b" xsi:nil="true"/>
    <Templates xmlns="c9a730c7-acb8-4af4-8431-e5d1c06e483b" xsi:nil="true"/>
    <AppVersion xmlns="c9a730c7-acb8-4af4-8431-e5d1c06e483b" xsi:nil="true"/>
    <Invited_Students xmlns="c9a730c7-acb8-4af4-8431-e5d1c06e483b" xsi:nil="true"/>
    <FolderType xmlns="c9a730c7-acb8-4af4-8431-e5d1c06e483b" xsi:nil="true"/>
    <Owner xmlns="c9a730c7-acb8-4af4-8431-e5d1c06e483b">
      <UserInfo>
        <DisplayName/>
        <AccountId xsi:nil="true"/>
        <AccountType/>
      </UserInfo>
    </Owner>
    <Has_Teacher_Only_SectionGroup xmlns="c9a730c7-acb8-4af4-8431-e5d1c06e483b" xsi:nil="true"/>
    <NotebookType xmlns="c9a730c7-acb8-4af4-8431-e5d1c06e483b" xsi:nil="true"/>
    <CultureName xmlns="c9a730c7-acb8-4af4-8431-e5d1c06e483b" xsi:nil="true"/>
    <DefaultSectionNames xmlns="c9a730c7-acb8-4af4-8431-e5d1c06e483b" xsi:nil="true"/>
    <Is_Collaboration_Space_Locked xmlns="c9a730c7-acb8-4af4-8431-e5d1c06e483b" xsi:nil="true"/>
    <Invited_Teachers xmlns="c9a730c7-acb8-4af4-8431-e5d1c06e483b" xsi:nil="true"/>
    <LMS_Mappings xmlns="c9a730c7-acb8-4af4-8431-e5d1c06e483b" xsi:nil="true"/>
    <Students xmlns="c9a730c7-acb8-4af4-8431-e5d1c06e483b">
      <UserInfo>
        <DisplayName/>
        <AccountId xsi:nil="true"/>
        <AccountType/>
      </UserInfo>
    </Students>
    <Distribution_Groups xmlns="c9a730c7-acb8-4af4-8431-e5d1c06e483b" xsi:nil="true"/>
    <Self_Registration_Enabled xmlns="c9a730c7-acb8-4af4-8431-e5d1c06e483b" xsi:nil="true"/>
    <Teachers xmlns="c9a730c7-acb8-4af4-8431-e5d1c06e483b">
      <UserInfo>
        <DisplayName/>
        <AccountId xsi:nil="true"/>
        <AccountType/>
      </UserInfo>
    </Teachers>
    <Student_Groups xmlns="c9a730c7-acb8-4af4-8431-e5d1c06e483b">
      <UserInfo>
        <DisplayName/>
        <AccountId xsi:nil="true"/>
        <AccountType/>
      </UserInfo>
    </Student_Groups>
    <TeamsChannelId xmlns="c9a730c7-acb8-4af4-8431-e5d1c06e483b" xsi:nil="true"/>
    <IsNotebookLocked xmlns="c9a730c7-acb8-4af4-8431-e5d1c06e483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1850E-C9AA-4374-A97B-78C51B6691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a730c7-acb8-4af4-8431-e5d1c06e483b"/>
    <ds:schemaRef ds:uri="8304a3c1-460d-475d-84b7-e2e172d57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49AA7F-B969-43B1-9B8D-76BACEB2CBC7}">
  <ds:schemaRefs>
    <ds:schemaRef ds:uri="8304a3c1-460d-475d-84b7-e2e172d57818"/>
    <ds:schemaRef ds:uri="c9a730c7-acb8-4af4-8431-e5d1c06e483b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D36C97-E3DD-4D68-A345-7CC5F1FC99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2256</TotalTime>
  <Words>77</Words>
  <Application>Microsoft Office PowerPoint</Application>
  <PresentationFormat>Widescreen</PresentationFormat>
  <Paragraphs>11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Metode - Forskellige typer af eksperimenter</vt:lpstr>
      <vt:lpstr>Vurdering: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Ondskab</dc:title>
  <dc:creator>Maja-Marie Valborg Skov Pedersen</dc:creator>
  <cp:lastModifiedBy>Maja-Marie Valborg Skov Pedersen</cp:lastModifiedBy>
  <cp:revision>15</cp:revision>
  <dcterms:created xsi:type="dcterms:W3CDTF">2021-04-22T12:51:56Z</dcterms:created>
  <dcterms:modified xsi:type="dcterms:W3CDTF">2022-04-21T06:18:57Z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0x01010092EEF360F4DD534B80DD822BAFDA86D6</vt:lpwstr>
  </property>
</Properties>
</file>