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ptim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94658"/>
  </p:normalViewPr>
  <p:slideViewPr>
    <p:cSldViewPr snapToGrid="0">
      <p:cViewPr varScale="1">
        <p:scale>
          <a:sx n="84" d="100"/>
          <a:sy n="84" d="100"/>
        </p:scale>
        <p:origin x="1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Optim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n Hansen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–Jon Hansen</a:t>
            </a:r>
          </a:p>
        </p:txBody>
      </p:sp>
      <p:sp>
        <p:nvSpPr>
          <p:cNvPr id="94" name="“Skriv et citat her”.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“Skriv et citat her”.</a:t>
            </a:r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led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led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52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led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led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led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led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led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528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seus.tufts.edu/hopper/morph?l=ou%29&amp;la=greek&amp;can=ou%291&amp;prior=bi/o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perseus.tufts.edu/hopper/morph?l=bi%2Fos&amp;la=greek&amp;can=bi%2Fos0&amp;prior=a)nece/tastos" TargetMode="External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erseus.tufts.edu/hopper/morph?l=a%29nece%2Ftastos&amp;la=greek&amp;can=a%29nece%2Ftastos0&amp;prior=de%5C" TargetMode="External"/><Relationship Id="rId5" Type="http://schemas.openxmlformats.org/officeDocument/2006/relationships/hyperlink" Target="http://www.perseus.tufts.edu/hopper/morph?l=de%5C&amp;la=greek&amp;can=de%5C0&amp;prior=o(" TargetMode="External"/><Relationship Id="rId10" Type="http://schemas.openxmlformats.org/officeDocument/2006/relationships/hyperlink" Target="http://www.perseus.tufts.edu/hopper/morph?l=a%29nqrw%2Fpw%7C&amp;la=greek&amp;can=a%29nqrw%2Fpw%7C1&amp;prior=biwto%5Cs" TargetMode="External"/><Relationship Id="rId4" Type="http://schemas.openxmlformats.org/officeDocument/2006/relationships/hyperlink" Target="http://www.perseus.tufts.edu/hopper/morph?l=o%28&amp;la=greek&amp;can=o%280&amp;prior=e)ceta/zontos" TargetMode="External"/><Relationship Id="rId9" Type="http://schemas.openxmlformats.org/officeDocument/2006/relationships/hyperlink" Target="http://www.perseus.tufts.edu/hopper/morph?l=biwto%5Cs&amp;la=greek&amp;can=biwto%5Cs0&amp;prior=ou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ksamen i oldtidskundskab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Eksamen i oldtidskundskab</a:t>
            </a:r>
          </a:p>
        </p:txBody>
      </p:sp>
      <p:sp>
        <p:nvSpPr>
          <p:cNvPr id="120" name="JUBIIIIIIIIIIIIII👏👍🎉🎊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JUBIIIIIIIIIIIIII👏👍🎉🎊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å jeg spørge min lærer om noge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Må jeg spørge min lærer om noget?</a:t>
            </a:r>
          </a:p>
        </p:txBody>
      </p:sp>
      <p:sp>
        <p:nvSpPr>
          <p:cNvPr id="167" name="Ifølge lov om eksamen må jeg ikke undervise mere efter offentliggørelsen af eksamensplanen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693910"/>
          </a:xfrm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528"/>
            </a:pPr>
            <a:r>
              <a:rPr dirty="0" err="1"/>
              <a:t>Ifølge</a:t>
            </a:r>
            <a:r>
              <a:rPr dirty="0"/>
              <a:t> </a:t>
            </a:r>
            <a:r>
              <a:rPr dirty="0" err="1"/>
              <a:t>lov</a:t>
            </a:r>
            <a:r>
              <a:rPr dirty="0"/>
              <a:t> om </a:t>
            </a:r>
            <a:r>
              <a:rPr dirty="0" err="1"/>
              <a:t>eksamen</a:t>
            </a:r>
            <a:r>
              <a:rPr dirty="0"/>
              <a:t> </a:t>
            </a:r>
            <a:r>
              <a:rPr dirty="0" err="1"/>
              <a:t>må</a:t>
            </a:r>
            <a:r>
              <a:rPr dirty="0"/>
              <a:t>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undervise</a:t>
            </a:r>
            <a:r>
              <a:rPr dirty="0"/>
              <a:t> mere </a:t>
            </a:r>
            <a:r>
              <a:rPr dirty="0" err="1"/>
              <a:t>efter</a:t>
            </a:r>
            <a:r>
              <a:rPr dirty="0"/>
              <a:t> </a:t>
            </a:r>
            <a:r>
              <a:rPr dirty="0" err="1"/>
              <a:t>offentliggørelsen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eksamensplanen</a:t>
            </a:r>
            <a:endParaRPr dirty="0"/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rPr dirty="0"/>
              <a:t>Det er </a:t>
            </a:r>
            <a:r>
              <a:rPr dirty="0" err="1"/>
              <a:t>tilladt</a:t>
            </a:r>
            <a:r>
              <a:rPr dirty="0"/>
              <a:t> at </a:t>
            </a:r>
            <a:r>
              <a:rPr dirty="0" err="1"/>
              <a:t>holde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spørgetime</a:t>
            </a:r>
            <a:r>
              <a:rPr dirty="0"/>
              <a:t> for </a:t>
            </a:r>
            <a:r>
              <a:rPr dirty="0" err="1"/>
              <a:t>klassen</a:t>
            </a:r>
            <a:r>
              <a:rPr dirty="0"/>
              <a:t> (men </a:t>
            </a:r>
            <a:r>
              <a:rPr dirty="0" err="1"/>
              <a:t>ikke</a:t>
            </a:r>
            <a:r>
              <a:rPr dirty="0"/>
              <a:t> et </a:t>
            </a:r>
            <a:r>
              <a:rPr dirty="0" err="1"/>
              <a:t>krav</a:t>
            </a:r>
            <a:r>
              <a:rPr dirty="0"/>
              <a:t>)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rPr dirty="0"/>
              <a:t>Man </a:t>
            </a:r>
            <a:r>
              <a:rPr dirty="0" err="1"/>
              <a:t>har</a:t>
            </a:r>
            <a:r>
              <a:rPr dirty="0"/>
              <a:t> </a:t>
            </a:r>
            <a:r>
              <a:rPr i="1" dirty="0" err="1"/>
              <a:t>ikke</a:t>
            </a:r>
            <a:r>
              <a:rPr i="1" dirty="0"/>
              <a:t> </a:t>
            </a:r>
            <a:r>
              <a:rPr dirty="0" err="1"/>
              <a:t>krav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at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besvaret</a:t>
            </a:r>
            <a:r>
              <a:rPr dirty="0"/>
              <a:t> </a:t>
            </a:r>
            <a:r>
              <a:rPr dirty="0" err="1"/>
              <a:t>spørgsmål</a:t>
            </a:r>
            <a:r>
              <a:rPr dirty="0"/>
              <a:t> </a:t>
            </a:r>
            <a:r>
              <a:rPr dirty="0" err="1"/>
              <a:t>efter</a:t>
            </a:r>
            <a:r>
              <a:rPr dirty="0"/>
              <a:t> </a:t>
            </a:r>
            <a:r>
              <a:rPr dirty="0" err="1"/>
              <a:t>offentliggørelsen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eksamensplanen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ton: Sokrates’ Forsvarstale, kap. 28"/>
          <p:cNvSpPr txBox="1"/>
          <p:nvPr/>
        </p:nvSpPr>
        <p:spPr>
          <a:xfrm>
            <a:off x="730359" y="181912"/>
            <a:ext cx="7649415" cy="652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Platon: </a:t>
            </a:r>
            <a:r>
              <a:rPr i="1"/>
              <a:t>Sokrates’ Forsvarstale</a:t>
            </a:r>
            <a:r>
              <a:t>, kap. 28</a:t>
            </a:r>
          </a:p>
        </p:txBody>
      </p:sp>
      <p:pic>
        <p:nvPicPr>
          <p:cNvPr id="170" name="Billede" descr="Billede"/>
          <p:cNvPicPr>
            <a:picLocks noChangeAspect="1"/>
          </p:cNvPicPr>
          <p:nvPr/>
        </p:nvPicPr>
        <p:blipFill>
          <a:blip r:embed="rId2"/>
          <a:srcRect l="27853" t="4314" r="27853" b="4314"/>
          <a:stretch>
            <a:fillRect/>
          </a:stretch>
        </p:blipFill>
        <p:spPr>
          <a:xfrm>
            <a:off x="7992731" y="1039151"/>
            <a:ext cx="3995474" cy="824216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ὁ δὲ ἀνεξέταστος βίος οὐ βιωτὸς ἀνθρώπῳ"/>
          <p:cNvSpPr/>
          <p:nvPr/>
        </p:nvSpPr>
        <p:spPr>
          <a:xfrm>
            <a:off x="275166" y="1039151"/>
            <a:ext cx="6512190" cy="2144713"/>
          </a:xfrm>
          <a:prstGeom prst="wedgeEllipseCallout">
            <a:avLst>
              <a:gd name="adj1" fmla="val 94410"/>
              <a:gd name="adj2" fmla="val 16755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sz="3400">
                <a:solidFill>
                  <a:srgbClr val="FFFFFF"/>
                </a:solidFill>
              </a:defRPr>
            </a:pPr>
            <a:r>
              <a:rPr>
                <a:hlinkClick r:id="rId4"/>
              </a:rPr>
              <a:t>ὁ</a:t>
            </a:r>
            <a:r>
              <a:t> </a:t>
            </a:r>
            <a:r>
              <a:rPr>
                <a:hlinkClick r:id="rId5"/>
              </a:rPr>
              <a:t>δὲ</a:t>
            </a:r>
            <a:r>
              <a:t> </a:t>
            </a:r>
            <a:r>
              <a:rPr>
                <a:hlinkClick r:id="rId6"/>
              </a:rPr>
              <a:t>ἀνεξέταστος</a:t>
            </a:r>
            <a:r>
              <a:t> </a:t>
            </a:r>
            <a:r>
              <a:rPr>
                <a:hlinkClick r:id="rId7"/>
              </a:rPr>
              <a:t>βίος</a:t>
            </a:r>
            <a:r>
              <a:t> </a:t>
            </a:r>
            <a:r>
              <a:rPr>
                <a:hlinkClick r:id="rId8"/>
              </a:rPr>
              <a:t>οὐ</a:t>
            </a:r>
            <a:r>
              <a:t> </a:t>
            </a:r>
            <a:r>
              <a:rPr>
                <a:hlinkClick r:id="rId9"/>
              </a:rPr>
              <a:t>βιωτὸς</a:t>
            </a:r>
            <a:r>
              <a:t> </a:t>
            </a:r>
            <a:r>
              <a:rPr>
                <a:hlinkClick r:id="rId10"/>
              </a:rPr>
              <a:t>ἀνθρώπῳ</a:t>
            </a:r>
          </a:p>
        </p:txBody>
      </p:sp>
      <p:sp>
        <p:nvSpPr>
          <p:cNvPr id="172" name="Det uundersøgte liv er ikke værd at leve for et menneske"/>
          <p:cNvSpPr/>
          <p:nvPr/>
        </p:nvSpPr>
        <p:spPr>
          <a:xfrm>
            <a:off x="1157533" y="3563745"/>
            <a:ext cx="5450701" cy="1781666"/>
          </a:xfrm>
          <a:prstGeom prst="wedgeEllipseCallout">
            <a:avLst>
              <a:gd name="adj1" fmla="val 105486"/>
              <a:gd name="adj2" fmla="val -109034"/>
            </a:avLst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Det uundersøgte liv er ikke værd at leve for et menneske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ksamen i oldtidskundska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r>
              <a:t>Eksamen i oldtidskundskab</a:t>
            </a:r>
          </a:p>
        </p:txBody>
      </p:sp>
      <p:sp>
        <p:nvSpPr>
          <p:cNvPr id="123" name="Hvordan forløber en eksamen i oldtidskundskab? 🕔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528"/>
            </a:pPr>
            <a:r>
              <a:t>Hvordan forløber en eksamen i oldtidskundskab? 🕔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Skal man være bange? 😱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Hvordan ser eksamensspørgsmålet ud? ⁉️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Hvordan skal man angribe teksten? 📖🔫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Hvordan skal man forberede sig? 💭📚📒📝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Må jeg spørge min lærer om noget? 🙇🏼‍♀️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Hvordan forløber eksame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r>
              <a:t>Hvordan forløber eksamen?</a:t>
            </a:r>
          </a:p>
        </p:txBody>
      </p:sp>
      <p:sp>
        <p:nvSpPr>
          <p:cNvPr id="126" name="Du møder ind i god tid (10-15 min før)…"/>
          <p:cNvSpPr txBox="1">
            <a:spLocks noGrp="1"/>
          </p:cNvSpPr>
          <p:nvPr>
            <p:ph type="body" idx="1"/>
          </p:nvPr>
        </p:nvSpPr>
        <p:spPr>
          <a:xfrm>
            <a:off x="308867" y="2149375"/>
            <a:ext cx="12588281" cy="7467155"/>
          </a:xfrm>
          <a:prstGeom prst="rect">
            <a:avLst/>
          </a:prstGeom>
        </p:spPr>
        <p:txBody>
          <a:bodyPr/>
          <a:lstStyle/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/>
              <a:t>Du </a:t>
            </a:r>
            <a:r>
              <a:rPr dirty="0" err="1"/>
              <a:t>møder</a:t>
            </a:r>
            <a:r>
              <a:rPr dirty="0"/>
              <a:t> </a:t>
            </a:r>
            <a:r>
              <a:rPr dirty="0" err="1"/>
              <a:t>ind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god </a:t>
            </a:r>
            <a:r>
              <a:rPr dirty="0" err="1"/>
              <a:t>tid</a:t>
            </a:r>
            <a:r>
              <a:rPr dirty="0"/>
              <a:t> (10-15 min </a:t>
            </a:r>
            <a:r>
              <a:rPr dirty="0" err="1"/>
              <a:t>før</a:t>
            </a:r>
            <a:r>
              <a:rPr dirty="0"/>
              <a:t>)</a:t>
            </a:r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/>
              <a:t>Du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ind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eksamenslokalet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trækker</a:t>
            </a:r>
            <a:r>
              <a:rPr dirty="0"/>
              <a:t> </a:t>
            </a:r>
            <a:r>
              <a:rPr dirty="0" err="1"/>
              <a:t>dit</a:t>
            </a:r>
            <a:r>
              <a:rPr dirty="0"/>
              <a:t> </a:t>
            </a:r>
            <a:r>
              <a:rPr dirty="0" err="1"/>
              <a:t>spørgsmål</a:t>
            </a:r>
            <a:r>
              <a:rPr dirty="0"/>
              <a:t>. </a:t>
            </a:r>
            <a:r>
              <a:rPr dirty="0" err="1"/>
              <a:t>Stil</a:t>
            </a:r>
            <a:r>
              <a:rPr dirty="0"/>
              <a:t> </a:t>
            </a:r>
            <a:r>
              <a:rPr dirty="0" err="1"/>
              <a:t>spørgsmål</a:t>
            </a:r>
            <a:r>
              <a:rPr dirty="0"/>
              <a:t> </a:t>
            </a:r>
            <a:r>
              <a:rPr dirty="0" err="1"/>
              <a:t>hvis</a:t>
            </a:r>
            <a:r>
              <a:rPr dirty="0"/>
              <a:t> der er </a:t>
            </a:r>
            <a:r>
              <a:rPr dirty="0" err="1"/>
              <a:t>noget</a:t>
            </a:r>
            <a:r>
              <a:rPr dirty="0"/>
              <a:t> du </a:t>
            </a:r>
            <a:r>
              <a:rPr dirty="0" err="1"/>
              <a:t>skal</a:t>
            </a:r>
            <a:r>
              <a:rPr dirty="0"/>
              <a:t> have </a:t>
            </a:r>
            <a:r>
              <a:rPr dirty="0" err="1"/>
              <a:t>afklaret</a:t>
            </a:r>
            <a:endParaRPr dirty="0"/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 err="1"/>
              <a:t>Eksaminator</a:t>
            </a:r>
            <a:r>
              <a:rPr dirty="0"/>
              <a:t> </a:t>
            </a:r>
            <a:r>
              <a:rPr dirty="0" err="1"/>
              <a:t>følger</a:t>
            </a:r>
            <a:r>
              <a:rPr dirty="0"/>
              <a:t> dig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plads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forberedelseslokalet</a:t>
            </a:r>
            <a:r>
              <a:rPr dirty="0"/>
              <a:t>. Her ligger alle </a:t>
            </a:r>
            <a:r>
              <a:rPr dirty="0" err="1"/>
              <a:t>tekster</a:t>
            </a:r>
            <a:r>
              <a:rPr dirty="0"/>
              <a:t> (men </a:t>
            </a:r>
            <a:r>
              <a:rPr dirty="0" err="1"/>
              <a:t>ansvaret</a:t>
            </a:r>
            <a:r>
              <a:rPr dirty="0"/>
              <a:t> for at have de </a:t>
            </a:r>
            <a:r>
              <a:rPr dirty="0" err="1"/>
              <a:t>nødvendige</a:t>
            </a:r>
            <a:r>
              <a:rPr dirty="0"/>
              <a:t> </a:t>
            </a:r>
            <a:r>
              <a:rPr dirty="0" err="1"/>
              <a:t>hjælpemidler</a:t>
            </a:r>
            <a:r>
              <a:rPr dirty="0"/>
              <a:t> er DIT!)</a:t>
            </a:r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/>
              <a:t>Du </a:t>
            </a:r>
            <a:r>
              <a:rPr dirty="0" err="1"/>
              <a:t>forbereder</a:t>
            </a:r>
            <a:r>
              <a:rPr dirty="0"/>
              <a:t> dig </a:t>
            </a:r>
            <a:r>
              <a:rPr dirty="0" err="1"/>
              <a:t>i</a:t>
            </a:r>
            <a:r>
              <a:rPr dirty="0"/>
              <a:t> 60 min</a:t>
            </a:r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 err="1"/>
              <a:t>Eksaminator</a:t>
            </a:r>
            <a:r>
              <a:rPr dirty="0"/>
              <a:t> </a:t>
            </a:r>
            <a:r>
              <a:rPr dirty="0" err="1"/>
              <a:t>henter</a:t>
            </a:r>
            <a:r>
              <a:rPr dirty="0"/>
              <a:t> dig </a:t>
            </a:r>
            <a:r>
              <a:rPr dirty="0" err="1"/>
              <a:t>ind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. Her </a:t>
            </a:r>
            <a:r>
              <a:rPr dirty="0" err="1"/>
              <a:t>må</a:t>
            </a:r>
            <a:r>
              <a:rPr dirty="0"/>
              <a:t> du </a:t>
            </a:r>
            <a:r>
              <a:rPr dirty="0" err="1"/>
              <a:t>kun</a:t>
            </a:r>
            <a:r>
              <a:rPr dirty="0"/>
              <a:t> </a:t>
            </a:r>
            <a:r>
              <a:rPr dirty="0" err="1"/>
              <a:t>medbringe</a:t>
            </a:r>
            <a:r>
              <a:rPr dirty="0"/>
              <a:t> de noter du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taget</a:t>
            </a:r>
            <a:r>
              <a:rPr dirty="0"/>
              <a:t>. Du </a:t>
            </a:r>
            <a:r>
              <a:rPr dirty="0" err="1"/>
              <a:t>må</a:t>
            </a:r>
            <a:r>
              <a:rPr dirty="0"/>
              <a:t> gerne</a:t>
            </a:r>
            <a:r>
              <a:rPr lang="da-DK" dirty="0"/>
              <a:t> skrive</a:t>
            </a:r>
            <a:r>
              <a:rPr dirty="0"/>
              <a:t> noter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selve</a:t>
            </a:r>
            <a:r>
              <a:rPr dirty="0"/>
              <a:t> </a:t>
            </a:r>
            <a:r>
              <a:rPr dirty="0" err="1"/>
              <a:t>teksten</a:t>
            </a:r>
            <a:r>
              <a:rPr dirty="0"/>
              <a:t> </a:t>
            </a:r>
            <a:r>
              <a:rPr dirty="0" err="1"/>
              <a:t>hvis</a:t>
            </a:r>
            <a:r>
              <a:rPr dirty="0"/>
              <a:t> </a:t>
            </a:r>
            <a:r>
              <a:rPr dirty="0" err="1"/>
              <a:t>denne</a:t>
            </a:r>
            <a:r>
              <a:rPr dirty="0"/>
              <a:t> er </a:t>
            </a:r>
            <a:r>
              <a:rPr dirty="0" err="1"/>
              <a:t>udleveret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kopi. </a:t>
            </a:r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 err="1"/>
              <a:t>Eksamination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30 </a:t>
            </a:r>
            <a:r>
              <a:rPr dirty="0" err="1"/>
              <a:t>minutter</a:t>
            </a:r>
            <a:r>
              <a:rPr dirty="0"/>
              <a:t>. </a:t>
            </a:r>
            <a:r>
              <a:rPr dirty="0" err="1"/>
              <a:t>Heraf</a:t>
            </a:r>
            <a:r>
              <a:rPr dirty="0"/>
              <a:t> er du </a:t>
            </a:r>
            <a:r>
              <a:rPr dirty="0" err="1"/>
              <a:t>inde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ca. 22 </a:t>
            </a:r>
            <a:r>
              <a:rPr dirty="0" err="1"/>
              <a:t>minutter</a:t>
            </a:r>
            <a:endParaRPr dirty="0"/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/>
              <a:t>Du </a:t>
            </a: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ud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afventer</a:t>
            </a:r>
            <a:r>
              <a:rPr dirty="0"/>
              <a:t> </a:t>
            </a:r>
            <a:r>
              <a:rPr dirty="0" err="1"/>
              <a:t>bedømmelse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din </a:t>
            </a:r>
            <a:r>
              <a:rPr dirty="0" err="1"/>
              <a:t>præstation</a:t>
            </a:r>
            <a:endParaRPr dirty="0"/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 err="1"/>
              <a:t>Eksaminator</a:t>
            </a:r>
            <a:r>
              <a:rPr dirty="0"/>
              <a:t> </a:t>
            </a:r>
            <a:r>
              <a:rPr dirty="0" err="1"/>
              <a:t>henter</a:t>
            </a:r>
            <a:r>
              <a:rPr dirty="0"/>
              <a:t> dig </a:t>
            </a:r>
            <a:r>
              <a:rPr dirty="0" err="1"/>
              <a:t>ind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overbringer</a:t>
            </a:r>
            <a:r>
              <a:rPr dirty="0"/>
              <a:t> dig </a:t>
            </a:r>
            <a:r>
              <a:rPr dirty="0" err="1"/>
              <a:t>karakteren</a:t>
            </a:r>
            <a:endParaRPr dirty="0"/>
          </a:p>
          <a:p>
            <a:pPr marL="284479" indent="-284479" defTabSz="373887">
              <a:spcBef>
                <a:spcPts val="2600"/>
              </a:spcBef>
              <a:defRPr sz="2304"/>
            </a:pPr>
            <a:r>
              <a:rPr dirty="0"/>
              <a:t>Du </a:t>
            </a:r>
            <a:r>
              <a:rPr dirty="0" err="1"/>
              <a:t>går</a:t>
            </a:r>
            <a:r>
              <a:rPr dirty="0"/>
              <a:t> glad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lettet</a:t>
            </a:r>
            <a:r>
              <a:rPr dirty="0"/>
              <a:t> </a:t>
            </a:r>
            <a:r>
              <a:rPr dirty="0" err="1"/>
              <a:t>ud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dine glade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lettede</a:t>
            </a:r>
            <a:r>
              <a:rPr dirty="0"/>
              <a:t>/</a:t>
            </a:r>
            <a:r>
              <a:rPr dirty="0" err="1"/>
              <a:t>spændte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forventningsfulde</a:t>
            </a:r>
            <a:r>
              <a:rPr dirty="0"/>
              <a:t> </a:t>
            </a:r>
            <a:r>
              <a:rPr dirty="0" err="1"/>
              <a:t>klassekammerater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kal man være bang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Skal man være bange?</a:t>
            </a:r>
          </a:p>
        </p:txBody>
      </p:sp>
      <p:sp>
        <p:nvSpPr>
          <p:cNvPr id="129" name="Afbrydelser - vær den initiativrige i samtalen, men frygt ikke afbrydelser (heller ikke fra censor)…"/>
          <p:cNvSpPr txBox="1">
            <a:spLocks noGrp="1"/>
          </p:cNvSpPr>
          <p:nvPr>
            <p:ph type="body" sz="half" idx="1"/>
          </p:nvPr>
        </p:nvSpPr>
        <p:spPr>
          <a:xfrm>
            <a:off x="952500" y="3777115"/>
            <a:ext cx="11099800" cy="4446795"/>
          </a:xfrm>
          <a:prstGeom prst="rect">
            <a:avLst/>
          </a:prstGeom>
        </p:spPr>
        <p:txBody>
          <a:bodyPr/>
          <a:lstStyle/>
          <a:p>
            <a:r>
              <a:rPr b="1"/>
              <a:t>Afbrydelser</a:t>
            </a:r>
            <a:r>
              <a:t> - vær den initiativrige i samtalen, men frygt ikke afbrydelser (heller ikke fra censor)</a:t>
            </a:r>
          </a:p>
          <a:p>
            <a:pPr>
              <a:defRPr b="1"/>
            </a:pPr>
            <a:r>
              <a:t>Censor </a:t>
            </a:r>
            <a:r>
              <a:rPr b="0"/>
              <a:t>- hun er der </a:t>
            </a:r>
            <a:r>
              <a:rPr b="0" i="1"/>
              <a:t>også </a:t>
            </a:r>
            <a:r>
              <a:rPr b="0"/>
              <a:t>for din skyld!</a:t>
            </a:r>
          </a:p>
          <a:p>
            <a:pPr>
              <a:defRPr b="1"/>
            </a:pPr>
            <a:r>
              <a:t>Nervøsitet </a:t>
            </a:r>
            <a:r>
              <a:rPr b="0"/>
              <a:t>- den skal være der, og det er okay! Sig til hvis det bliver for meget.</a:t>
            </a:r>
          </a:p>
        </p:txBody>
      </p:sp>
      <p:sp>
        <p:nvSpPr>
          <p:cNvPr id="130" name="FRYGT EJ…"/>
          <p:cNvSpPr txBox="1"/>
          <p:nvPr/>
        </p:nvSpPr>
        <p:spPr>
          <a:xfrm>
            <a:off x="3546030" y="2235488"/>
            <a:ext cx="5912740" cy="144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 b="1"/>
            </a:lvl1pPr>
          </a:lstStyle>
          <a:p>
            <a:r>
              <a:t>FRYGT EJ…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2" build="p" bldLvl="5" animBg="1" advAuto="0"/>
      <p:bldP spid="13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Hvordan ser eksamensspørgsmålet u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Hvordan ser eksamensspørgsmålet ud?</a:t>
            </a:r>
          </a:p>
        </p:txBody>
      </p:sp>
      <p:sp>
        <p:nvSpPr>
          <p:cNvPr id="133" name="GENNEMGÅET ANTIK TEKST…"/>
          <p:cNvSpPr/>
          <p:nvPr/>
        </p:nvSpPr>
        <p:spPr>
          <a:xfrm>
            <a:off x="329207" y="4848026"/>
            <a:ext cx="3514875" cy="2812604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GENNEMGÅET ANTIK TEKST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(højst 1 normalside /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50 vers)</a:t>
            </a:r>
          </a:p>
        </p:txBody>
      </p:sp>
      <p:sp>
        <p:nvSpPr>
          <p:cNvPr id="134" name="UKENDT MODERNE TEKST…"/>
          <p:cNvSpPr/>
          <p:nvPr/>
        </p:nvSpPr>
        <p:spPr>
          <a:xfrm>
            <a:off x="4901530" y="2888828"/>
            <a:ext cx="3701704" cy="2159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dirty="0"/>
              <a:t>UKENDT </a:t>
            </a:r>
            <a:r>
              <a:rPr lang="da-DK" dirty="0"/>
              <a:t>"</a:t>
            </a:r>
            <a:r>
              <a:rPr dirty="0"/>
              <a:t>MODERNE TEKST</a:t>
            </a:r>
            <a:r>
              <a:rPr lang="da-DK" dirty="0"/>
              <a:t>"</a:t>
            </a:r>
            <a:endParaRPr dirty="0"/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dirty="0"/>
              <a:t>(</a:t>
            </a:r>
            <a:r>
              <a:rPr dirty="0" err="1"/>
              <a:t>højst</a:t>
            </a:r>
            <a:r>
              <a:rPr dirty="0"/>
              <a:t> 3 sider)</a:t>
            </a:r>
          </a:p>
        </p:txBody>
      </p:sp>
      <p:sp>
        <p:nvSpPr>
          <p:cNvPr id="135" name="UKENDT ANTIKT MONUMENT"/>
          <p:cNvSpPr/>
          <p:nvPr/>
        </p:nvSpPr>
        <p:spPr>
          <a:xfrm>
            <a:off x="4901530" y="7321128"/>
            <a:ext cx="3701704" cy="2159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U</a:t>
            </a:r>
            <a:r>
              <a:rPr dirty="0"/>
              <a:t>KENDT ANTIK </a:t>
            </a:r>
            <a:r>
              <a:rPr lang="da-DK" dirty="0"/>
              <a:t>SKULPTUR</a:t>
            </a:r>
            <a:endParaRPr dirty="0"/>
          </a:p>
        </p:txBody>
      </p:sp>
      <p:sp>
        <p:nvSpPr>
          <p:cNvPr id="136" name="UKENDT MODERNE MONUMENT"/>
          <p:cNvSpPr/>
          <p:nvPr/>
        </p:nvSpPr>
        <p:spPr>
          <a:xfrm>
            <a:off x="9470181" y="7302078"/>
            <a:ext cx="3205412" cy="21971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/>
              <a:t>UKENDT </a:t>
            </a:r>
            <a:r>
              <a:rPr lang="da-DK" dirty="0"/>
              <a:t>"</a:t>
            </a:r>
            <a:r>
              <a:rPr dirty="0"/>
              <a:t>MODERNE</a:t>
            </a:r>
            <a:r>
              <a:rPr lang="da-DK" dirty="0"/>
              <a:t>"</a:t>
            </a:r>
            <a:r>
              <a:rPr dirty="0"/>
              <a:t> </a:t>
            </a:r>
            <a:r>
              <a:rPr lang="da-DK" dirty="0"/>
              <a:t>SKULPTUR</a:t>
            </a:r>
            <a:endParaRPr dirty="0"/>
          </a:p>
        </p:txBody>
      </p:sp>
      <p:sp>
        <p:nvSpPr>
          <p:cNvPr id="137" name="Streg"/>
          <p:cNvSpPr/>
          <p:nvPr/>
        </p:nvSpPr>
        <p:spPr>
          <a:xfrm>
            <a:off x="3691681" y="7562428"/>
            <a:ext cx="1273325" cy="722909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8" name="Streg"/>
          <p:cNvSpPr/>
          <p:nvPr/>
        </p:nvSpPr>
        <p:spPr>
          <a:xfrm flipV="1">
            <a:off x="3684062" y="4196679"/>
            <a:ext cx="1268165" cy="762249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9" name="Streg"/>
          <p:cNvSpPr/>
          <p:nvPr/>
        </p:nvSpPr>
        <p:spPr>
          <a:xfrm>
            <a:off x="8605486" y="8400628"/>
            <a:ext cx="862442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2" animBg="1" advAuto="0"/>
      <p:bldP spid="135" grpId="4" animBg="1" advAuto="0"/>
      <p:bldP spid="136" grpId="6" animBg="1" advAuto="0"/>
      <p:bldP spid="137" grpId="3" animBg="1" advAuto="0"/>
      <p:bldP spid="138" grpId="1" animBg="1" advAuto="0"/>
      <p:bldP spid="139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Hvordan ser eksamensspørgsmålet u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Hvordan ser eksamensspørgsmålet ud?</a:t>
            </a:r>
          </a:p>
        </p:txBody>
      </p:sp>
      <p:sp>
        <p:nvSpPr>
          <p:cNvPr id="142" name="Ikke et decideret spørgsmål, men tekst og perspektivtekst/monumenter"/>
          <p:cNvSpPr txBox="1"/>
          <p:nvPr/>
        </p:nvSpPr>
        <p:spPr>
          <a:xfrm>
            <a:off x="1394891" y="3199259"/>
            <a:ext cx="10215017" cy="12105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 err="1"/>
              <a:t>Ikke</a:t>
            </a:r>
            <a:r>
              <a:rPr dirty="0"/>
              <a:t> et </a:t>
            </a:r>
            <a:r>
              <a:rPr dirty="0" err="1"/>
              <a:t>decideret</a:t>
            </a:r>
            <a:r>
              <a:rPr dirty="0"/>
              <a:t> </a:t>
            </a:r>
            <a:r>
              <a:rPr dirty="0" err="1"/>
              <a:t>spørgsmål</a:t>
            </a:r>
            <a:r>
              <a:rPr dirty="0"/>
              <a:t>, men </a:t>
            </a:r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perspektivtekst</a:t>
            </a:r>
            <a:r>
              <a:rPr dirty="0"/>
              <a:t>/</a:t>
            </a:r>
            <a:r>
              <a:rPr dirty="0" err="1"/>
              <a:t>monumenter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vedvægten ligger på arbejdet med den antikke tekst…"/>
          <p:cNvSpPr txBox="1">
            <a:spLocks noGrp="1"/>
          </p:cNvSpPr>
          <p:nvPr>
            <p:ph type="body" sz="half" idx="1"/>
          </p:nvPr>
        </p:nvSpPr>
        <p:spPr>
          <a:xfrm>
            <a:off x="6685190" y="2603500"/>
            <a:ext cx="5367110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 err="1"/>
              <a:t>Hovedvægten</a:t>
            </a:r>
            <a:r>
              <a:rPr dirty="0"/>
              <a:t> ligger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arbejdet</a:t>
            </a:r>
            <a:r>
              <a:rPr dirty="0"/>
              <a:t> med den </a:t>
            </a:r>
            <a:r>
              <a:rPr dirty="0" err="1"/>
              <a:t>antikke</a:t>
            </a:r>
            <a:r>
              <a:rPr dirty="0"/>
              <a:t> </a:t>
            </a:r>
            <a:r>
              <a:rPr dirty="0" err="1"/>
              <a:t>tekst</a:t>
            </a:r>
            <a:endParaRPr dirty="0"/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 err="1"/>
              <a:t>Vær</a:t>
            </a:r>
            <a:r>
              <a:rPr dirty="0"/>
              <a:t> </a:t>
            </a:r>
            <a:r>
              <a:rPr dirty="0" err="1"/>
              <a:t>tekstnær</a:t>
            </a:r>
            <a:r>
              <a:rPr dirty="0"/>
              <a:t>: “NED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teksten</a:t>
            </a:r>
            <a:r>
              <a:rPr dirty="0"/>
              <a:t>, OP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karakter</a:t>
            </a:r>
            <a:r>
              <a:rPr dirty="0"/>
              <a:t>”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UDTØM </a:t>
            </a:r>
            <a:r>
              <a:rPr dirty="0" err="1"/>
              <a:t>dit</a:t>
            </a:r>
            <a:r>
              <a:rPr dirty="0"/>
              <a:t> </a:t>
            </a:r>
            <a:r>
              <a:rPr dirty="0" err="1"/>
              <a:t>tekstuddrag</a:t>
            </a:r>
            <a:endParaRPr dirty="0"/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VIS OVERBLIK over pensum - det er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stort</a:t>
            </a:r>
            <a:r>
              <a:rPr dirty="0"/>
              <a:t>, </a:t>
            </a:r>
            <a:r>
              <a:rPr dirty="0" err="1"/>
              <a:t>og</a:t>
            </a:r>
            <a:r>
              <a:rPr dirty="0"/>
              <a:t> det er </a:t>
            </a:r>
            <a:r>
              <a:rPr i="1" dirty="0" err="1"/>
              <a:t>gennemgået</a:t>
            </a:r>
            <a:r>
              <a:rPr dirty="0"/>
              <a:t> </a:t>
            </a:r>
            <a:r>
              <a:rPr dirty="0" err="1"/>
              <a:t>tekst</a:t>
            </a:r>
            <a:r>
              <a:rPr lang="da-DK" dirty="0"/>
              <a:t>.</a:t>
            </a:r>
            <a:endParaRPr dirty="0"/>
          </a:p>
        </p:txBody>
      </p:sp>
      <p:pic>
        <p:nvPicPr>
          <p:cNvPr id="145" name="Billede" descr="Bille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9" y="3460750"/>
            <a:ext cx="6096001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Hvordan skal man angribe teksten?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532730"/>
          </a:xfrm>
          <a:prstGeom prst="rect">
            <a:avLst/>
          </a:prstGeom>
        </p:spPr>
        <p:txBody>
          <a:bodyPr/>
          <a:lstStyle>
            <a:lvl1pPr defTabSz="414781">
              <a:defRPr sz="5680"/>
            </a:lvl1pPr>
          </a:lstStyle>
          <a:p>
            <a:r>
              <a:t>Hvordan skal man angribe teksten?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sten af pensum (inkl. SRP-forløb)"/>
          <p:cNvSpPr/>
          <p:nvPr/>
        </p:nvSpPr>
        <p:spPr>
          <a:xfrm>
            <a:off x="132918" y="1600200"/>
            <a:ext cx="7239001" cy="7769043"/>
          </a:xfrm>
          <a:prstGeom prst="roundRect">
            <a:avLst>
              <a:gd name="adj" fmla="val 12411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Resten af pensum (</a:t>
            </a:r>
            <a:r>
              <a:rPr u="sng"/>
              <a:t>inkl. SRP-forløb</a:t>
            </a:r>
            <a:r>
              <a:t>)</a:t>
            </a:r>
          </a:p>
        </p:txBody>
      </p:sp>
      <p:sp>
        <p:nvSpPr>
          <p:cNvPr id="149" name="Andre værker fra forløbet"/>
          <p:cNvSpPr/>
          <p:nvPr/>
        </p:nvSpPr>
        <p:spPr>
          <a:xfrm>
            <a:off x="577418" y="2334996"/>
            <a:ext cx="6350001" cy="6588842"/>
          </a:xfrm>
          <a:prstGeom prst="roundRect">
            <a:avLst>
              <a:gd name="adj" fmla="val 6602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Andre værker fra forløbet</a:t>
            </a:r>
          </a:p>
        </p:txBody>
      </p:sp>
      <p:sp>
        <p:nvSpPr>
          <p:cNvPr id="150" name="Resten af værket"/>
          <p:cNvSpPr/>
          <p:nvPr/>
        </p:nvSpPr>
        <p:spPr>
          <a:xfrm>
            <a:off x="978940" y="2873829"/>
            <a:ext cx="5461001" cy="5605507"/>
          </a:xfrm>
          <a:prstGeom prst="roundRect">
            <a:avLst>
              <a:gd name="adj" fmla="val 8399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dirty="0" err="1"/>
              <a:t>Resten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værket</a:t>
            </a:r>
            <a:endParaRPr dirty="0"/>
          </a:p>
        </p:txBody>
      </p:sp>
      <p:sp>
        <p:nvSpPr>
          <p:cNvPr id="151" name="Dit tekstuddrag…"/>
          <p:cNvSpPr/>
          <p:nvPr/>
        </p:nvSpPr>
        <p:spPr>
          <a:xfrm>
            <a:off x="1466418" y="3462836"/>
            <a:ext cx="4572001" cy="4572001"/>
          </a:xfrm>
          <a:prstGeom prst="roundRect">
            <a:avLst>
              <a:gd name="adj" fmla="val 5383"/>
            </a:avLst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1" cap="small">
                <a:solidFill>
                  <a:srgbClr val="FFFFFF"/>
                </a:solidFill>
              </a:defRPr>
            </a:pPr>
            <a:endParaRPr/>
          </a:p>
          <a:p>
            <a:pPr>
              <a:defRPr sz="2400" b="1" cap="small">
                <a:solidFill>
                  <a:srgbClr val="FFFFFF"/>
                </a:solidFill>
              </a:defRPr>
            </a:pPr>
            <a:endParaRPr/>
          </a:p>
          <a:p>
            <a:pPr>
              <a:defRPr sz="2400" b="1" cap="small">
                <a:solidFill>
                  <a:srgbClr val="FFFFFF"/>
                </a:solidFill>
              </a:defRPr>
            </a:pPr>
            <a:r>
              <a:t>Dit tekstuddrag</a:t>
            </a:r>
          </a:p>
          <a:p>
            <a:pPr>
              <a:defRPr sz="2400" b="1" cap="small">
                <a:solidFill>
                  <a:srgbClr val="FFFFFF"/>
                </a:solidFill>
              </a:defRPr>
            </a:pPr>
            <a:endParaRPr/>
          </a:p>
          <a:p>
            <a:pPr marL="246944" indent="-246944" algn="l">
              <a:buSzPct val="75000"/>
              <a:buChar char="•"/>
              <a:defRPr sz="2000" cap="small">
                <a:solidFill>
                  <a:srgbClr val="FFFFFF"/>
                </a:solidFill>
              </a:defRPr>
            </a:pPr>
            <a:r>
              <a:t>Forfatter, genre, indplacering i værkets kontekst, referat </a:t>
            </a:r>
            <a:r>
              <a:rPr sz="1400"/>
              <a:t>(2-3 min)</a:t>
            </a:r>
          </a:p>
          <a:p>
            <a:pPr algn="l">
              <a:defRPr sz="2000" cap="small">
                <a:solidFill>
                  <a:srgbClr val="FFFFFF"/>
                </a:solidFill>
              </a:defRPr>
            </a:pPr>
            <a:endParaRPr sz="1400"/>
          </a:p>
          <a:p>
            <a:pPr marL="246944" indent="-246944" algn="l">
              <a:buSzPct val="75000"/>
              <a:buChar char="•"/>
              <a:defRPr sz="2000" b="1" cap="small">
                <a:solidFill>
                  <a:srgbClr val="FFFFFF"/>
                </a:solidFill>
              </a:defRPr>
            </a:pPr>
            <a:r>
              <a:t>Analyse og fortolkning</a:t>
            </a:r>
          </a:p>
          <a:p>
            <a:pPr marL="246944" indent="-246944" algn="l">
              <a:buSzPct val="75000"/>
              <a:buChar char="•"/>
              <a:defRPr sz="2000" cap="small">
                <a:solidFill>
                  <a:srgbClr val="FFFFFF"/>
                </a:solidFill>
              </a:defRPr>
            </a:pPr>
            <a:endParaRPr/>
          </a:p>
          <a:p>
            <a:pPr>
              <a:defRPr sz="2000" cap="small">
                <a:solidFill>
                  <a:srgbClr val="FFFFFF"/>
                </a:solidFill>
              </a:defRPr>
            </a:pPr>
            <a:endParaRPr/>
          </a:p>
          <a:p>
            <a:pPr>
              <a:defRPr sz="2000" cap="sm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UKENDT MODERNE TEKST…"/>
          <p:cNvSpPr/>
          <p:nvPr/>
        </p:nvSpPr>
        <p:spPr>
          <a:xfrm>
            <a:off x="8720638" y="2712720"/>
            <a:ext cx="3701703" cy="2159001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UKENDT MODERNE TEKST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(højst 3 sider)</a:t>
            </a:r>
          </a:p>
        </p:txBody>
      </p:sp>
      <p:sp>
        <p:nvSpPr>
          <p:cNvPr id="153" name="UKENDT ANTIKT MONUMENT"/>
          <p:cNvSpPr/>
          <p:nvPr/>
        </p:nvSpPr>
        <p:spPr>
          <a:xfrm>
            <a:off x="8720638" y="4925275"/>
            <a:ext cx="3701703" cy="2159001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UKENDT ANTIKT MONUMENT</a:t>
            </a:r>
          </a:p>
        </p:txBody>
      </p:sp>
      <p:sp>
        <p:nvSpPr>
          <p:cNvPr id="154" name="UKENDT MODERNE MONUMENT"/>
          <p:cNvSpPr/>
          <p:nvPr/>
        </p:nvSpPr>
        <p:spPr>
          <a:xfrm>
            <a:off x="8968784" y="7559465"/>
            <a:ext cx="3205411" cy="2197101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UKENDT MODERNE MONUMENT</a:t>
            </a:r>
          </a:p>
        </p:txBody>
      </p:sp>
      <p:sp>
        <p:nvSpPr>
          <p:cNvPr id="155" name="Streg"/>
          <p:cNvSpPr/>
          <p:nvPr/>
        </p:nvSpPr>
        <p:spPr>
          <a:xfrm>
            <a:off x="7196998" y="6004775"/>
            <a:ext cx="1692267" cy="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6" name="Streg"/>
          <p:cNvSpPr/>
          <p:nvPr/>
        </p:nvSpPr>
        <p:spPr>
          <a:xfrm>
            <a:off x="7365367" y="3792220"/>
            <a:ext cx="1558776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7" name="Streg"/>
          <p:cNvSpPr/>
          <p:nvPr/>
        </p:nvSpPr>
        <p:spPr>
          <a:xfrm>
            <a:off x="10571489" y="7034696"/>
            <a:ext cx="1" cy="578624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58" name="Hvordan skal man angribe teksten?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532730"/>
          </a:xfrm>
          <a:prstGeom prst="rect">
            <a:avLst/>
          </a:prstGeom>
        </p:spPr>
        <p:txBody>
          <a:bodyPr/>
          <a:lstStyle>
            <a:lvl1pPr defTabSz="414781">
              <a:defRPr sz="5680"/>
            </a:lvl1pPr>
          </a:lstStyle>
          <a:p>
            <a:r>
              <a:t>Hvordan skal man angribe teksten?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3" animBg="1" advAuto="0"/>
      <p:bldP spid="149" grpId="2" animBg="1" advAuto="0"/>
      <p:bldP spid="150" grpId="1" animBg="1" advAuto="0"/>
      <p:bldP spid="152" grpId="5" animBg="1" advAuto="0"/>
      <p:bldP spid="153" grpId="7" animBg="1" advAuto="0"/>
      <p:bldP spid="154" grpId="9" animBg="1" advAuto="0"/>
      <p:bldP spid="155" grpId="6" animBg="1" advAuto="0"/>
      <p:bldP spid="156" grpId="4" animBg="1" advAuto="0"/>
      <p:bldP spid="157" grpId="8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vordan skal man forberede sig?"/>
          <p:cNvSpPr txBox="1">
            <a:spLocks noGrp="1"/>
          </p:cNvSpPr>
          <p:nvPr>
            <p:ph type="title"/>
          </p:nvPr>
        </p:nvSpPr>
        <p:spPr>
          <a:xfrm>
            <a:off x="86198" y="65192"/>
            <a:ext cx="12832405" cy="2159001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Hvordan skal man forberede sig?</a:t>
            </a:r>
          </a:p>
        </p:txBody>
      </p:sp>
      <p:sp>
        <p:nvSpPr>
          <p:cNvPr id="161" name="GENLÆSE pensum…"/>
          <p:cNvSpPr txBox="1">
            <a:spLocks noGrp="1"/>
          </p:cNvSpPr>
          <p:nvPr>
            <p:ph type="body" sz="half" idx="1"/>
          </p:nvPr>
        </p:nvSpPr>
        <p:spPr>
          <a:xfrm>
            <a:off x="1047326" y="2951322"/>
            <a:ext cx="11099801" cy="3292573"/>
          </a:xfrm>
          <a:prstGeom prst="rect">
            <a:avLst/>
          </a:prstGeom>
        </p:spPr>
        <p:txBody>
          <a:bodyPr/>
          <a:lstStyle/>
          <a:p>
            <a:pPr marL="296333" indent="-296333">
              <a:defRPr sz="2400"/>
            </a:pPr>
            <a:r>
              <a:t>GENLÆSE pensum</a:t>
            </a:r>
          </a:p>
          <a:p>
            <a:pPr marL="740833" lvl="1" indent="-296333">
              <a:defRPr sz="2400"/>
            </a:pPr>
            <a:r>
              <a:t>LÆSE, ORDNE, SUPPLERE dine noter til pensum</a:t>
            </a:r>
          </a:p>
          <a:p>
            <a:pPr marL="296333" indent="-296333">
              <a:defRPr sz="2400"/>
            </a:pPr>
            <a:r>
              <a:t>Danne dig et OVERBLIK over de læste tekster</a:t>
            </a:r>
          </a:p>
          <a:p>
            <a:pPr marL="296333" indent="-296333">
              <a:defRPr sz="2400"/>
            </a:pPr>
            <a:r>
              <a:t>Danne dig et OVERBLIK over forholdet imellem de læste tekster</a:t>
            </a:r>
          </a:p>
        </p:txBody>
      </p:sp>
      <p:sp>
        <p:nvSpPr>
          <p:cNvPr id="162" name="Du SKAL:"/>
          <p:cNvSpPr txBox="1"/>
          <p:nvPr/>
        </p:nvSpPr>
        <p:spPr>
          <a:xfrm>
            <a:off x="1086328" y="2130268"/>
            <a:ext cx="433452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a-DK" dirty="0"/>
              <a:t>Min klare anbefaling</a:t>
            </a:r>
            <a:r>
              <a:rPr dirty="0"/>
              <a:t>:</a:t>
            </a:r>
          </a:p>
        </p:txBody>
      </p:sp>
      <p:sp>
        <p:nvSpPr>
          <p:cNvPr id="163" name="Mødes med klassekammerater og tale om teksterne…"/>
          <p:cNvSpPr txBox="1"/>
          <p:nvPr/>
        </p:nvSpPr>
        <p:spPr>
          <a:xfrm>
            <a:off x="952500" y="7404518"/>
            <a:ext cx="11099800" cy="176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  <a:defRPr sz="2400"/>
            </a:pPr>
            <a:r>
              <a:t>Mødes med klassekammerater og tale om teksterne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  <a:defRPr sz="2400"/>
            </a:pPr>
            <a:r>
              <a:t>Lave noteark til hver enkelt tekst</a:t>
            </a:r>
          </a:p>
        </p:txBody>
      </p:sp>
      <p:sp>
        <p:nvSpPr>
          <p:cNvPr id="164" name="Du KAN:"/>
          <p:cNvSpPr txBox="1"/>
          <p:nvPr/>
        </p:nvSpPr>
        <p:spPr>
          <a:xfrm>
            <a:off x="1086328" y="6591080"/>
            <a:ext cx="1918412" cy="64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Du KAN: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2" animBg="1" advAuto="0"/>
      <p:bldP spid="164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533</Words>
  <Application>Microsoft Macintosh PowerPoint</Application>
  <PresentationFormat>Brugerdefineret</PresentationFormat>
  <Paragraphs>71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3" baseType="lpstr">
      <vt:lpstr>Optima</vt:lpstr>
      <vt:lpstr>White</vt:lpstr>
      <vt:lpstr>Eksamen i oldtidskundskab</vt:lpstr>
      <vt:lpstr>Eksamen i oldtidskundskab</vt:lpstr>
      <vt:lpstr>Hvordan forløber eksamen?</vt:lpstr>
      <vt:lpstr>Skal man være bange?</vt:lpstr>
      <vt:lpstr>Hvordan ser eksamensspørgsmålet ud?</vt:lpstr>
      <vt:lpstr>Hvordan ser eksamensspørgsmålet ud?</vt:lpstr>
      <vt:lpstr>Hvordan skal man angribe teksten?</vt:lpstr>
      <vt:lpstr>Hvordan skal man angribe teksten?</vt:lpstr>
      <vt:lpstr>Hvordan skal man forberede sig?</vt:lpstr>
      <vt:lpstr>Må jeg spørge min lærer om noget?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Eksamen i oldtidskundskab</dc:title>
  <cp:lastModifiedBy>Esben Harboe Odgaard</cp:lastModifiedBy>
  <cp:revision>4</cp:revision>
  <dcterms:modified xsi:type="dcterms:W3CDTF">2026-05-12T10:53:07Z</dcterms:modified>
</cp:coreProperties>
</file>