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7"/>
  </p:normalViewPr>
  <p:slideViewPr>
    <p:cSldViewPr snapToGrid="0">
      <p:cViewPr varScale="1">
        <p:scale>
          <a:sx n="104" d="100"/>
          <a:sy n="104" d="100"/>
        </p:scale>
        <p:origin x="8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B1205-D75B-6F41-B7E0-1AF0EDE87660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6E79E-2688-1D4B-8CCA-BFACF03F918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25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fortæller disse billeder om TD (indre og ydre side). </a:t>
            </a:r>
            <a:r>
              <a:rPr lang="da-DK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Eleverne snakker om billeder to og to, hvorefter det tages på tavlen 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6E79E-2688-1D4B-8CCA-BFACF03F918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170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06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06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3809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272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455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48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454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699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8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08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454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4566E-6FCD-5147-ABD9-3B59F967CEF8}" type="datetimeFigureOut">
              <a:rPr lang="da-DK" smtClean="0"/>
              <a:t>06.02.2024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D3C8A-E5CC-2946-B31F-5403BE664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569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F9ECB0-7B6C-ADA0-5148-4701695923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A9D740-8D56-5C45-87D8-7C46E0706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>
            <a:normAutofit/>
          </a:bodyPr>
          <a:lstStyle/>
          <a:p>
            <a:pPr algn="l"/>
            <a:r>
              <a:rPr lang="da-DK" sz="115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Sort Tove</a:t>
            </a:r>
            <a:br>
              <a:rPr lang="da-DK" sz="115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endParaRPr lang="da-DK" sz="11500" dirty="0">
              <a:ln w="22225">
                <a:solidFill>
                  <a:schemeClr val="tx1"/>
                </a:solidFill>
                <a:miter lim="800000"/>
              </a:ln>
              <a:noFill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B9CC951-72A9-0D44-1AB6-F64EE8105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>
            <a:normAutofit/>
          </a:bodyPr>
          <a:lstStyle/>
          <a:p>
            <a:pPr algn="l"/>
            <a:r>
              <a:rPr lang="da-DK" sz="2700"/>
              <a:t>Fra: Tove Ditlevsen: Jeg vil være enke og jeg vil være digter (2015)</a:t>
            </a:r>
          </a:p>
          <a:p>
            <a:pPr algn="l"/>
            <a:r>
              <a:rPr lang="da-DK" sz="2700"/>
              <a:t>Remediering af Sort Samvittighed</a:t>
            </a:r>
          </a:p>
        </p:txBody>
      </p:sp>
    </p:spTree>
    <p:extLst>
      <p:ext uri="{BB962C8B-B14F-4D97-AF65-F5344CB8AC3E}">
        <p14:creationId xmlns:p14="http://schemas.microsoft.com/office/powerpoint/2010/main" val="26642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dsholder til indhold 3">
            <a:extLst>
              <a:ext uri="{FF2B5EF4-FFF2-40B4-BE49-F238E27FC236}">
                <a16:creationId xmlns:a16="http://schemas.microsoft.com/office/drawing/2014/main" id="{1E11E0F0-BEA4-6F8D-9CFA-2E31ABB88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342" y="199"/>
            <a:ext cx="4337560" cy="685780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F239473-6B0C-905E-AF7D-BA091EC0D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100" y="-6687"/>
            <a:ext cx="4552283" cy="687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3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180535F-1F85-BA38-1DDF-84D190C0B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62" y="0"/>
            <a:ext cx="5669438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CCCF65C-07EB-CC9F-F97C-726A7752C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65" y="0"/>
            <a:ext cx="4690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87C9B0C-A7C7-FE6E-F934-273C55A93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28" y="0"/>
            <a:ext cx="5820443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835D5A6-DFF7-E759-8C0F-064387852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715" y="0"/>
            <a:ext cx="4444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9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8DBCE29-F299-622A-FFA8-73DCB7B32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6" y="0"/>
            <a:ext cx="6124670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C9FA614-8C47-259F-63B3-1B0D9D917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288" y="0"/>
            <a:ext cx="4489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0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9257B97-8792-71C0-4EA7-6E4BD4F20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53" y="0"/>
            <a:ext cx="5247968" cy="68580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91FB56A-A048-E40F-918D-8FA7AD31F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035" y="0"/>
            <a:ext cx="45867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6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B16E65D-6CE7-9520-F5FC-F4B9C479A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0" y="-28401"/>
            <a:ext cx="6763430" cy="688640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AC2218B-17C1-1FD7-FD4A-D54154F64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091" y="0"/>
            <a:ext cx="4704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50</Words>
  <Application>Microsoft Macintosh PowerPoint</Application>
  <PresentationFormat>Widescreen</PresentationFormat>
  <Paragraphs>5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Sort Tove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Sort Tove </dc:title>
  <dc:creator>Mia Obel</dc:creator>
  <cp:lastModifiedBy>Mia Obel</cp:lastModifiedBy>
  <cp:revision>1</cp:revision>
  <dcterms:created xsi:type="dcterms:W3CDTF">2024-02-06T09:35:24Z</dcterms:created>
  <dcterms:modified xsi:type="dcterms:W3CDTF">2024-02-06T09:55:28Z</dcterms:modified>
</cp:coreProperties>
</file>