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5" r:id="rId1"/>
  </p:sldMasterIdLst>
  <p:sldIdLst>
    <p:sldId id="256" r:id="rId2"/>
    <p:sldId id="269" r:id="rId3"/>
    <p:sldId id="257" r:id="rId4"/>
    <p:sldId id="258" r:id="rId5"/>
    <p:sldId id="275" r:id="rId6"/>
    <p:sldId id="276" r:id="rId7"/>
    <p:sldId id="277" r:id="rId8"/>
    <p:sldId id="278" r:id="rId9"/>
    <p:sldId id="260" r:id="rId10"/>
    <p:sldId id="261" r:id="rId11"/>
    <p:sldId id="263" r:id="rId12"/>
    <p:sldId id="262" r:id="rId13"/>
    <p:sldId id="264" r:id="rId14"/>
    <p:sldId id="266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/>
    <p:restoredTop sz="92780"/>
  </p:normalViewPr>
  <p:slideViewPr>
    <p:cSldViewPr snapToGrid="0" snapToObjects="1">
      <p:cViewPr varScale="1">
        <p:scale>
          <a:sx n="93" d="100"/>
          <a:sy n="93" d="100"/>
        </p:scale>
        <p:origin x="216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2932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43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1592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274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9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289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0550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574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382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7789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965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3045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7420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0048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8672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594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49932-02D3-764C-AA5A-BAAD955FF7B1}" type="datetimeFigureOut">
              <a:rPr lang="da-DK" smtClean="0"/>
              <a:t>03.10.2022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468ACF6-3EC7-9A45-8752-13471A0CD6B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977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F3D75-506B-6647-A164-8CA68B1C6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NV-eksamen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05A004E-7351-B040-BCE7-45BF88C11E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Intro 8 og Intro 12 2022</a:t>
            </a:r>
          </a:p>
        </p:txBody>
      </p:sp>
    </p:spTree>
    <p:extLst>
      <p:ext uri="{BB962C8B-B14F-4D97-AF65-F5344CB8AC3E}">
        <p14:creationId xmlns:p14="http://schemas.microsoft.com/office/powerpoint/2010/main" val="178437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17E51-FF8C-CF46-AA9E-370ED57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 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6768B6-41C9-4648-9129-E1C831FC9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skal du vise, at du har arbejdet med de faglige mål. Ved prøven skal du tage </a:t>
            </a:r>
            <a:r>
              <a:rPr lang="da-DK" b="1" dirty="0"/>
              <a:t>udgangspunkt i 3 selvvalgte NV begreber og herunder inddrage relevante forsøg. </a:t>
            </a:r>
          </a:p>
          <a:p>
            <a:r>
              <a:rPr lang="da-DK" b="1" dirty="0"/>
              <a:t>Varighed</a:t>
            </a:r>
            <a:r>
              <a:rPr lang="da-DK" dirty="0"/>
              <a:t> 20 min (</a:t>
            </a:r>
            <a:r>
              <a:rPr lang="da-DK" dirty="0" err="1"/>
              <a:t>inkl</a:t>
            </a:r>
            <a:r>
              <a:rPr lang="da-DK" dirty="0"/>
              <a:t> skift og votering og feedback)</a:t>
            </a:r>
          </a:p>
          <a:p>
            <a:r>
              <a:rPr lang="da-DK" b="1" dirty="0"/>
              <a:t>Medbring</a:t>
            </a:r>
            <a:r>
              <a:rPr lang="da-DK" dirty="0"/>
              <a:t>: </a:t>
            </a:r>
            <a:r>
              <a:rPr lang="da-DK" dirty="0" err="1"/>
              <a:t>Plance</a:t>
            </a:r>
            <a:r>
              <a:rPr lang="da-DK" dirty="0"/>
              <a:t> MED FIGURER, GRAFER OG DATA FRA EKSPERIMENTERNE og talepapir </a:t>
            </a:r>
          </a:p>
          <a:p>
            <a:r>
              <a:rPr lang="da-DK" b="1" dirty="0"/>
              <a:t>Pensum</a:t>
            </a:r>
            <a:r>
              <a:rPr lang="da-DK" dirty="0"/>
              <a:t>: </a:t>
            </a:r>
            <a:r>
              <a:rPr lang="da-DK" i="1" dirty="0"/>
              <a:t>Teori, eksperimenter efterbehandling af eksperimenter gennemgået i NV-modulerne (findes i Lectio – se slide længere nede i </a:t>
            </a:r>
            <a:r>
              <a:rPr lang="da-DK" i="1" dirty="0" err="1"/>
              <a:t>ppt</a:t>
            </a:r>
            <a:r>
              <a:rPr lang="da-DK" i="1" dirty="0"/>
              <a:t>)</a:t>
            </a:r>
          </a:p>
          <a:p>
            <a:r>
              <a:rPr lang="da-DK" b="1" dirty="0"/>
              <a:t>Lokaler og tidspunkt</a:t>
            </a:r>
            <a:r>
              <a:rPr lang="da-DK" dirty="0"/>
              <a:t>: ses på </a:t>
            </a:r>
            <a:r>
              <a:rPr lang="da-DK" dirty="0" err="1"/>
              <a:t>lectio</a:t>
            </a:r>
            <a:r>
              <a:rPr lang="da-DK" dirty="0"/>
              <a:t>, når de er fordelt. Kom minimum 15 min før</a:t>
            </a:r>
          </a:p>
          <a:p>
            <a:r>
              <a:rPr lang="da-DK" dirty="0"/>
              <a:t>Ved </a:t>
            </a:r>
            <a:r>
              <a:rPr lang="da-DK" b="1" dirty="0"/>
              <a:t>sygdom</a:t>
            </a:r>
            <a:r>
              <a:rPr lang="da-DK" dirty="0"/>
              <a:t> skal man ringe til skolens kontor</a:t>
            </a:r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4139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BFD61D-0064-734C-9CF8-C058619AB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Faglig mål og begreber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14A012-A694-A84C-88B9-CFE0B9CC8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2800" dirty="0"/>
              <a:t>Eksamen centrerer sig omkring eksperimenterne i de tre fag samt de tilhørende fag - og NV begreber</a:t>
            </a:r>
          </a:p>
          <a:p>
            <a:r>
              <a:rPr lang="da-DK" sz="2800" dirty="0"/>
              <a:t>Se dokumentet ” NV - Studieplan 2022-23”</a:t>
            </a:r>
          </a:p>
          <a:p>
            <a:r>
              <a:rPr lang="da-DK" sz="2800" dirty="0"/>
              <a:t>listen over de generelle naturvidenskabelige begreber</a:t>
            </a:r>
          </a:p>
          <a:p>
            <a:r>
              <a:rPr lang="da-DK" sz="2800" dirty="0"/>
              <a:t>se ”NV – </a:t>
            </a:r>
            <a:r>
              <a:rPr lang="da-DK" sz="2800" dirty="0" err="1"/>
              <a:t>Portefolio</a:t>
            </a:r>
            <a:r>
              <a:rPr lang="da-DK" sz="2800" dirty="0"/>
              <a:t>” og  ”NV – Forklaring af NV begreber”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6320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8D1BC7-15E0-F745-97A1-ED2DDDB2F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845" y="306333"/>
            <a:ext cx="9847119" cy="1280890"/>
          </a:xfrm>
        </p:spPr>
        <p:txBody>
          <a:bodyPr>
            <a:normAutofit/>
          </a:bodyPr>
          <a:lstStyle/>
          <a:p>
            <a:r>
              <a:rPr lang="da-DK" dirty="0"/>
              <a:t>Eksperimenterne er det centrale </a:t>
            </a:r>
            <a:br>
              <a:rPr lang="da-DK" dirty="0"/>
            </a:br>
            <a:r>
              <a:rPr lang="da-DK" dirty="0"/>
              <a:t>– </a:t>
            </a:r>
            <a:r>
              <a:rPr lang="da-DK" sz="2000" dirty="0"/>
              <a:t>du kan blive spurgt ind til alle eksperimenterne til 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23772C-480B-B343-BADA-943F4E27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6845" y="1620982"/>
            <a:ext cx="9727767" cy="429024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Forløb A: </a:t>
            </a:r>
            <a:r>
              <a:rPr lang="da-DK" sz="2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Hvordan påvirker alkohol kroppens celler?</a:t>
            </a:r>
            <a:endParaRPr lang="da-DK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Densitet (fysik)</a:t>
            </a:r>
            <a:endParaRPr lang="da-DK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Gærcellers aktivitet</a:t>
            </a:r>
            <a:r>
              <a:rPr lang="da-DK" sz="2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(biologi)</a:t>
            </a:r>
            <a:endParaRPr lang="da-DK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Diffusion (biologi)</a:t>
            </a:r>
            <a:endParaRPr lang="da-DK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Alkohols påvirkning af cellemembraner - rødbede (kemi)</a:t>
            </a:r>
            <a:endParaRPr lang="da-DK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Alkoholgæring (kemi)</a:t>
            </a:r>
            <a:endParaRPr lang="da-DK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da-DK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Forløb B: </a:t>
            </a:r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Hvilken sammenhæng er der mellem vand og energi</a:t>
            </a:r>
            <a:r>
              <a:rPr lang="da-DK" sz="2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da-DK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Fordampning af vand (fysik)</a:t>
            </a:r>
            <a:endParaRPr lang="da-DK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Optag af vand i planter (biologi)</a:t>
            </a:r>
            <a:endParaRPr lang="da-DK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a-DK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Nedsivning af vand (naturgeografi)</a:t>
            </a:r>
            <a:endParaRPr lang="da-DK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92666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Faglige mål/kompetencer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341419" y="1905000"/>
            <a:ext cx="8395855" cy="4408943"/>
          </a:xfrm>
        </p:spPr>
        <p:txBody>
          <a:bodyPr>
            <a:normAutofit/>
          </a:bodyPr>
          <a:lstStyle/>
          <a:p>
            <a:pPr marL="617220" lvl="2"/>
            <a:r>
              <a:rPr lang="da-DK" sz="2600" dirty="0"/>
              <a:t>At arbejde eksperimentelt i laboratoriet</a:t>
            </a:r>
          </a:p>
          <a:p>
            <a:pPr marL="617220" lvl="2"/>
            <a:r>
              <a:rPr lang="da-DK" sz="2600" dirty="0"/>
              <a:t>At arbejde eksperimentelt i felten</a:t>
            </a:r>
          </a:p>
          <a:p>
            <a:pPr marL="617220" lvl="2"/>
            <a:r>
              <a:rPr lang="da-DK" sz="2600" dirty="0"/>
              <a:t>At behandle kvalitative data</a:t>
            </a:r>
          </a:p>
          <a:p>
            <a:pPr marL="617220" lvl="2"/>
            <a:r>
              <a:rPr lang="da-DK" sz="2600" dirty="0"/>
              <a:t>At behandle kvantitative data</a:t>
            </a:r>
          </a:p>
          <a:p>
            <a:pPr marL="617220" lvl="2"/>
            <a:r>
              <a:rPr lang="da-DK" sz="2600" dirty="0"/>
              <a:t>At kunne opstille hypotese</a:t>
            </a:r>
          </a:p>
          <a:p>
            <a:pPr marL="617220" lvl="2"/>
            <a:r>
              <a:rPr lang="da-DK" sz="2600" dirty="0"/>
              <a:t>At fortolke lineære sammenhænge i samarbejde med matematik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1718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0F08A8D-BD44-FF40-9519-3557297C7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7962" y="3316745"/>
            <a:ext cx="7543800" cy="214630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D956761-AB4E-014F-8B32-B004D2E002C8}"/>
              </a:ext>
            </a:extLst>
          </p:cNvPr>
          <p:cNvSpPr/>
          <p:nvPr/>
        </p:nvSpPr>
        <p:spPr>
          <a:xfrm>
            <a:off x="7614835" y="4687338"/>
            <a:ext cx="1729975" cy="39610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Faglige mål/kompetencer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67492" y="2323653"/>
            <a:ext cx="7831149" cy="4534347"/>
          </a:xfrm>
        </p:spPr>
        <p:txBody>
          <a:bodyPr>
            <a:normAutofit/>
          </a:bodyPr>
          <a:lstStyle/>
          <a:p>
            <a:pPr marL="342900" lvl="1"/>
            <a:r>
              <a:rPr lang="da-DK" dirty="0"/>
              <a:t>Når du forklarer om eksperimenterne fra NV-undervisningen skal du kunne koble dem til NV-begreberne:</a:t>
            </a:r>
          </a:p>
          <a:p>
            <a:pPr marL="342900" lvl="1"/>
            <a:endParaRPr lang="da-DK" dirty="0"/>
          </a:p>
          <a:p>
            <a:pPr marL="342900" lvl="1"/>
            <a:endParaRPr lang="da-DK" dirty="0"/>
          </a:p>
          <a:p>
            <a:pPr marL="342900" lvl="1"/>
            <a:endParaRPr lang="da-DK" dirty="0"/>
          </a:p>
          <a:p>
            <a:pPr marL="342900" lvl="1"/>
            <a:endParaRPr lang="da-DK" dirty="0"/>
          </a:p>
          <a:p>
            <a:pPr marL="342900" lvl="1"/>
            <a:endParaRPr lang="da-DK" dirty="0"/>
          </a:p>
          <a:p>
            <a:pPr marL="342900" lvl="1"/>
            <a:endParaRPr lang="da-DK" dirty="0"/>
          </a:p>
          <a:p>
            <a:pPr marL="68580" lvl="1" indent="0">
              <a:buNone/>
            </a:pPr>
            <a:endParaRPr lang="da-DK" dirty="0"/>
          </a:p>
          <a:p>
            <a:pPr marL="68580" lvl="1" indent="0">
              <a:buNone/>
            </a:pPr>
            <a:endParaRPr lang="da-DK" dirty="0"/>
          </a:p>
          <a:p>
            <a:pPr marL="68580" lvl="1" indent="0">
              <a:buNone/>
            </a:pPr>
            <a:r>
              <a:rPr lang="da-DK" dirty="0"/>
              <a:t>(se dokument forklaring af NV-begreber for forklaring på begreberne)</a:t>
            </a:r>
          </a:p>
        </p:txBody>
      </p:sp>
    </p:spTree>
    <p:extLst>
      <p:ext uri="{BB962C8B-B14F-4D97-AF65-F5344CB8AC3E}">
        <p14:creationId xmlns:p14="http://schemas.microsoft.com/office/powerpoint/2010/main" val="738334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8C2519-1B28-312A-8A76-83F076071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PENSUM</a:t>
            </a:r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44BAECFE-B8DE-4EF2-F140-9A01234A55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54932"/>
            <a:ext cx="5440468" cy="3778250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C8E490B-E35F-8222-D152-D86F4F912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760" y="1354932"/>
            <a:ext cx="676224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39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49C63-0A13-400F-0E3B-82E65BB1A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73" y="12138"/>
            <a:ext cx="8911687" cy="1280890"/>
          </a:xfrm>
        </p:spPr>
        <p:txBody>
          <a:bodyPr/>
          <a:lstStyle/>
          <a:p>
            <a:r>
              <a:rPr lang="da-DK" dirty="0"/>
              <a:t>PENSUM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048C8B5-0E51-2E9C-BBAC-D0E57A4392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812" y="652583"/>
            <a:ext cx="11892375" cy="3707220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352413E-BB13-E08F-B63E-B97683F9A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72" y="4359803"/>
            <a:ext cx="10208169" cy="248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6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8F6EB-8307-1843-8EB1-8E22322A4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Eksamensforløb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862FF4-22DE-AA47-AB89-F2DEF8525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/>
              <a:t>De første 5 minutter fremlægger du.</a:t>
            </a:r>
          </a:p>
          <a:p>
            <a:pPr lvl="0"/>
            <a:r>
              <a:rPr lang="da-DK" dirty="0"/>
              <a:t>De sidste ca. 10 minutter er en dialog mellem dig og de 2 lærere – her er hele NV pensum i spil, både teori, begreber og forsøg. (ex. Hvilke andre forsøg i NV, gør brug af de NV begreber som du har nævnt i din fremlæggelse)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806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9785D7-6601-7544-B824-0CFE8E400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Talepapir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312FDA-8430-7049-A49E-54EF2978A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Talepapiret bør bestå at en disposition med </a:t>
            </a:r>
            <a:r>
              <a:rPr lang="da-DK" b="1" dirty="0"/>
              <a:t>korte sætninger og stikord - det er vigtigt </a:t>
            </a:r>
            <a:r>
              <a:rPr lang="da-DK" b="1"/>
              <a:t>du ikke læser op</a:t>
            </a:r>
            <a:endParaRPr lang="da-DK" b="1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Eksempel på tale papir</a:t>
            </a:r>
          </a:p>
          <a:p>
            <a:pPr marL="0" indent="0">
              <a:buNone/>
            </a:pPr>
            <a:r>
              <a:rPr lang="da-DK" dirty="0"/>
              <a:t>Forsøg: </a:t>
            </a:r>
            <a:r>
              <a:rPr lang="da-DK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Alkohols påvirkning af cellemembraner </a:t>
            </a:r>
            <a:endParaRPr lang="da-DK" dirty="0"/>
          </a:p>
          <a:p>
            <a:r>
              <a:rPr lang="da-DK" dirty="0"/>
              <a:t>Formål</a:t>
            </a:r>
          </a:p>
          <a:p>
            <a:r>
              <a:rPr lang="da-DK" dirty="0"/>
              <a:t>Metode (kort)</a:t>
            </a:r>
          </a:p>
          <a:p>
            <a:r>
              <a:rPr lang="da-DK" dirty="0"/>
              <a:t>Resultater (tag eventuelle diagrammer og grafer med)</a:t>
            </a:r>
          </a:p>
          <a:p>
            <a:r>
              <a:rPr lang="da-DK" dirty="0"/>
              <a:t>Beregninger (vis eventuelle vigtig formler og beregninger, </a:t>
            </a:r>
            <a:r>
              <a:rPr lang="da-DK" dirty="0" err="1"/>
              <a:t>inkl</a:t>
            </a:r>
            <a:r>
              <a:rPr lang="da-DK" dirty="0"/>
              <a:t> enheder)</a:t>
            </a:r>
          </a:p>
          <a:p>
            <a:r>
              <a:rPr lang="da-DK" dirty="0"/>
              <a:t>Vigtige NV begreber: graf, kvantitativ/kvalitativ …</a:t>
            </a:r>
          </a:p>
          <a:p>
            <a:r>
              <a:rPr lang="da-DK" dirty="0"/>
              <a:t>…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8948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79D0C5-5181-2248-9F52-329E5760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hvordan du kan starte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AA9766-234B-934F-9280-218CAAD8A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  <a:p>
            <a:r>
              <a:rPr lang="da-DK" dirty="0"/>
              <a:t>”Under forløbet </a:t>
            </a:r>
            <a:r>
              <a:rPr lang="da-DK" i="1" dirty="0"/>
              <a:t>Alkohol</a:t>
            </a:r>
            <a:r>
              <a:rPr lang="da-DK" dirty="0"/>
              <a:t> har jeg bl.a. undersøgt hvordan </a:t>
            </a:r>
            <a:r>
              <a:rPr lang="da-DK" dirty="0" err="1"/>
              <a:t>ethanol</a:t>
            </a:r>
            <a:r>
              <a:rPr lang="da-DK" dirty="0"/>
              <a:t> kan skade cellemembraner. Det har jeg bl.a. gjort ved at undersøge, hvor meget farvestof der kommer ud af rødbedeceller når de udsættes for forskellige koncentrationer af </a:t>
            </a:r>
            <a:r>
              <a:rPr lang="da-DK" dirty="0" err="1"/>
              <a:t>ethanol</a:t>
            </a:r>
            <a:r>
              <a:rPr lang="da-DK" dirty="0"/>
              <a:t>. Når man laver laboratorieforsøg kan man opstille en hypotese. Det gjorde jeg ud fra den viden jeg havde fået ved at læse om celler og …..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6340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A6DC25-83B5-8445-BFC6-E53E6E286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Vigtige/gode tips til 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F03F1D-7BF1-854C-82DB-9C1E347E4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Tal frit (ingen oplæsning)</a:t>
            </a:r>
          </a:p>
          <a:p>
            <a:r>
              <a:rPr lang="da-DK" dirty="0"/>
              <a:t>Ingen computer! Print alt ud eller og tegn/vis ud print af relevante grafer der understøtter det du gerne vil fortælle om fra forsøget.</a:t>
            </a:r>
          </a:p>
          <a:p>
            <a:r>
              <a:rPr lang="da-DK" dirty="0"/>
              <a:t>Øv dig mange gange hjemmefra og gerne sammen med andre hvor I giver hinanden feedback og justerer og øver igen etc.</a:t>
            </a:r>
          </a:p>
          <a:p>
            <a:r>
              <a:rPr lang="da-DK" b="1" dirty="0"/>
              <a:t>Vær forberedt at I kan bliver spurgt ind til ALT fra pensum og i ALLE tre fag (også selvom læreren ikke er til stede)</a:t>
            </a:r>
          </a:p>
          <a:p>
            <a:r>
              <a:rPr lang="da-DK" b="1" dirty="0"/>
              <a:t>Hav styr på alle vigtige NV-begreber og i hvilken sammenhæng de har været relevante (se porteføljen)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3620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069DA-A8A9-D640-9C25-AC74510B2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485" y="841375"/>
            <a:ext cx="6230857" cy="1230570"/>
          </a:xfrm>
        </p:spPr>
        <p:txBody>
          <a:bodyPr anchor="t">
            <a:normAutofit/>
          </a:bodyPr>
          <a:lstStyle/>
          <a:p>
            <a:pPr algn="l"/>
            <a:r>
              <a:rPr lang="da-DK" sz="3600">
                <a:solidFill>
                  <a:schemeClr val="accent1"/>
                </a:solidFill>
              </a:rPr>
              <a:t>Bedømmelse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86521F-1F9C-C444-A819-21616BB07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0487" y="2249046"/>
            <a:ext cx="6123783" cy="3802762"/>
          </a:xfrm>
        </p:spPr>
        <p:txBody>
          <a:bodyPr anchor="t">
            <a:normAutofit/>
          </a:bodyPr>
          <a:lstStyle/>
          <a:p>
            <a:r>
              <a:rPr lang="da-DK" sz="1600"/>
              <a:t>Du vurderes efter i hvor høj grad din mundtlige præstation lever op til de faglige mål.</a:t>
            </a:r>
            <a:endParaRPr lang="da-DK" sz="1600" b="1"/>
          </a:p>
          <a:p>
            <a:pPr marL="0" indent="0">
              <a:buNone/>
            </a:pPr>
            <a:endParaRPr lang="da-DK" sz="1600"/>
          </a:p>
        </p:txBody>
      </p:sp>
    </p:spTree>
    <p:extLst>
      <p:ext uri="{BB962C8B-B14F-4D97-AF65-F5344CB8AC3E}">
        <p14:creationId xmlns:p14="http://schemas.microsoft.com/office/powerpoint/2010/main" val="2983772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32DF79-D7A4-A81F-145D-40C96B5C4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Hjælp og vejledning inden eksamen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3CFAB3-6C81-A963-7E82-428E74CE5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Fredag d.14.10 Poster modul</a:t>
            </a:r>
          </a:p>
          <a:p>
            <a:r>
              <a:rPr lang="da-DK" dirty="0"/>
              <a:t>Tid og materialer til at lave poster (1-2 NV lærer tilstede)</a:t>
            </a:r>
          </a:p>
          <a:p>
            <a:endParaRPr lang="da-DK" dirty="0"/>
          </a:p>
          <a:p>
            <a:r>
              <a:rPr lang="da-DK" dirty="0"/>
              <a:t>Mandag 24.10 Spørgetime</a:t>
            </a:r>
          </a:p>
          <a:p>
            <a:r>
              <a:rPr lang="da-DK" dirty="0"/>
              <a:t>Om muligt kommer alle jeres NV lærer forbi i modulet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7062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7A3E42-A988-8049-B43C-8BFEC414D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poster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4E1B502-6C7C-33EA-459F-057D3CABB1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730829" cy="17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CDBB31E-A4D3-9245-3CCC-9EE306ED96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496291" y="1687064"/>
            <a:ext cx="7506195" cy="517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61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7A3E42-A988-8049-B43C-8BFEC414D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poster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531E967-8352-F393-FAFA-ABA0CA4E29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402773" y="1434147"/>
            <a:ext cx="7572498" cy="526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39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7A3E42-A988-8049-B43C-8BFEC414D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poster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3BDA6C7-002D-DFF8-CAF3-1CBE1FA9DF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548245" y="1552812"/>
            <a:ext cx="7465127" cy="518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44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7A3E42-A988-8049-B43C-8BFEC414D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poster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74FCA51-306C-FF15-8AD7-7AC36EF027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423555" y="1525047"/>
            <a:ext cx="7637314" cy="533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53583"/>
      </p:ext>
    </p:extLst>
  </p:cSld>
  <p:clrMapOvr>
    <a:masterClrMapping/>
  </p:clrMapOvr>
</p:sld>
</file>

<file path=ppt/theme/theme1.xml><?xml version="1.0" encoding="utf-8"?>
<a:theme xmlns:a="http://schemas.openxmlformats.org/drawingml/2006/main" name="Visk">
  <a:themeElements>
    <a:clrScheme name="Vis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Vis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s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{FCDB20F0-BA94-214F-9C01-8C492C40A2A1}tf10001069</Template>
  <TotalTime>3142</TotalTime>
  <Words>692</Words>
  <Application>Microsoft Macintosh PowerPoint</Application>
  <PresentationFormat>Widescreen</PresentationFormat>
  <Paragraphs>82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 3</vt:lpstr>
      <vt:lpstr>Visk</vt:lpstr>
      <vt:lpstr>NV-eksamen</vt:lpstr>
      <vt:lpstr>Til Eksamen</vt:lpstr>
      <vt:lpstr>Faglig mål og begreber</vt:lpstr>
      <vt:lpstr>Eksperimenterne er det centrale  – du kan blive spurgt ind til alle eksperimenterne til eksamen</vt:lpstr>
      <vt:lpstr>Faglige mål/kompetencer</vt:lpstr>
      <vt:lpstr>Faglige mål/kompetencer</vt:lpstr>
      <vt:lpstr>PENSUM</vt:lpstr>
      <vt:lpstr>PENSUM</vt:lpstr>
      <vt:lpstr>Eksamensforløb</vt:lpstr>
      <vt:lpstr>Talepapir</vt:lpstr>
      <vt:lpstr>Eksempel på hvordan du kan starte</vt:lpstr>
      <vt:lpstr>Vigtige/gode tips til eksamen</vt:lpstr>
      <vt:lpstr>Bedømmelse</vt:lpstr>
      <vt:lpstr>Hjælp og vejledning inden eksamen</vt:lpstr>
      <vt:lpstr>Eksempel på poster</vt:lpstr>
      <vt:lpstr>Eksempel på poster</vt:lpstr>
      <vt:lpstr>Eksempel på poster</vt:lpstr>
      <vt:lpstr>Eksempel på poster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NV-eksamen</dc:title>
  <dc:creator>Katie Lin Pedersen</dc:creator>
  <cp:lastModifiedBy>Stine Buchmann Frederiksen</cp:lastModifiedBy>
  <cp:revision>31</cp:revision>
  <cp:lastPrinted>2019-10-07T09:53:50Z</cp:lastPrinted>
  <dcterms:created xsi:type="dcterms:W3CDTF">2019-10-07T08:26:28Z</dcterms:created>
  <dcterms:modified xsi:type="dcterms:W3CDTF">2022-10-05T10:02:25Z</dcterms:modified>
</cp:coreProperties>
</file>