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4F9EB-F7A1-4731-90AD-683030AF7AA4}" type="datetimeFigureOut">
              <a:rPr lang="da-DK" smtClean="0"/>
              <a:pPr/>
              <a:t>09-03-2015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8D55C-F6CD-412D-9F4E-43B2BCE94C2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boks 22"/>
          <p:cNvSpPr txBox="1"/>
          <p:nvPr/>
        </p:nvSpPr>
        <p:spPr>
          <a:xfrm rot="1800000">
            <a:off x="1255069" y="2056482"/>
            <a:ext cx="691298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EFFORT</a:t>
            </a:r>
          </a:p>
        </p:txBody>
      </p:sp>
      <p:sp>
        <p:nvSpPr>
          <p:cNvPr id="4" name="Tekstboks 3"/>
          <p:cNvSpPr txBox="1"/>
          <p:nvPr/>
        </p:nvSpPr>
        <p:spPr>
          <a:xfrm>
            <a:off x="323528" y="548680"/>
            <a:ext cx="16209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400" b="1" smtClean="0">
                <a:solidFill>
                  <a:srgbClr val="FFC000"/>
                </a:solidFill>
              </a:rPr>
              <a:t>SPACE</a:t>
            </a:r>
            <a:endParaRPr lang="da-DK" sz="2400" b="1">
              <a:solidFill>
                <a:srgbClr val="FFC000"/>
              </a:solidFill>
            </a:endParaRPr>
          </a:p>
        </p:txBody>
      </p:sp>
      <p:sp>
        <p:nvSpPr>
          <p:cNvPr id="5" name="Tekstboks 4"/>
          <p:cNvSpPr txBox="1"/>
          <p:nvPr/>
        </p:nvSpPr>
        <p:spPr>
          <a:xfrm>
            <a:off x="1979712" y="188640"/>
            <a:ext cx="3020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i="1" smtClean="0">
                <a:solidFill>
                  <a:srgbClr val="FFC000"/>
                </a:solidFill>
              </a:rPr>
              <a:t>direct</a:t>
            </a:r>
            <a:r>
              <a:rPr lang="da-DK" sz="2000" smtClean="0">
                <a:solidFill>
                  <a:srgbClr val="FFC000"/>
                </a:solidFill>
              </a:rPr>
              <a:t> – bevægelse med </a:t>
            </a:r>
          </a:p>
          <a:p>
            <a:r>
              <a:rPr lang="da-DK" sz="2000" smtClean="0">
                <a:solidFill>
                  <a:srgbClr val="FFC000"/>
                </a:solidFill>
              </a:rPr>
              <a:t>lige/direkte forløb (let slag)</a:t>
            </a:r>
            <a:endParaRPr lang="da-DK" sz="2000">
              <a:solidFill>
                <a:srgbClr val="FFC000"/>
              </a:solidFill>
            </a:endParaRPr>
          </a:p>
        </p:txBody>
      </p:sp>
      <p:sp>
        <p:nvSpPr>
          <p:cNvPr id="6" name="Tekstboks 5"/>
          <p:cNvSpPr txBox="1"/>
          <p:nvPr/>
        </p:nvSpPr>
        <p:spPr>
          <a:xfrm>
            <a:off x="2051720" y="980728"/>
            <a:ext cx="41730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i="1" smtClean="0">
                <a:solidFill>
                  <a:srgbClr val="FFC000"/>
                </a:solidFill>
              </a:rPr>
              <a:t>flexible</a:t>
            </a:r>
            <a:r>
              <a:rPr lang="da-DK" sz="2000" smtClean="0">
                <a:solidFill>
                  <a:srgbClr val="FFC000"/>
                </a:solidFill>
              </a:rPr>
              <a:t> – bevægelse med </a:t>
            </a:r>
          </a:p>
          <a:p>
            <a:r>
              <a:rPr lang="da-DK" sz="2000" smtClean="0">
                <a:solidFill>
                  <a:srgbClr val="FFC000"/>
                </a:solidFill>
              </a:rPr>
              <a:t>kurvet/bugtet forløb (piskebevægelse)</a:t>
            </a:r>
            <a:endParaRPr lang="da-DK" sz="2000">
              <a:solidFill>
                <a:srgbClr val="FFC000"/>
              </a:solidFill>
            </a:endParaRPr>
          </a:p>
        </p:txBody>
      </p:sp>
      <p:sp>
        <p:nvSpPr>
          <p:cNvPr id="7" name="Tekstboks 6"/>
          <p:cNvSpPr txBox="1"/>
          <p:nvPr/>
        </p:nvSpPr>
        <p:spPr>
          <a:xfrm>
            <a:off x="5004048" y="332656"/>
            <a:ext cx="3308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>
                <a:solidFill>
                  <a:srgbClr val="FFC000"/>
                </a:solidFill>
              </a:rPr>
              <a:t>p</a:t>
            </a:r>
            <a:r>
              <a:rPr lang="da-DK" sz="2000" smtClean="0">
                <a:solidFill>
                  <a:srgbClr val="FFC000"/>
                </a:solidFill>
              </a:rPr>
              <a:t>ersonlige rum/generelle rum</a:t>
            </a:r>
            <a:endParaRPr lang="da-DK" sz="2000">
              <a:solidFill>
                <a:srgbClr val="FFC000"/>
              </a:solidFill>
            </a:endParaRPr>
          </a:p>
        </p:txBody>
      </p:sp>
      <p:sp>
        <p:nvSpPr>
          <p:cNvPr id="8" name="Tekstboks 7"/>
          <p:cNvSpPr txBox="1"/>
          <p:nvPr/>
        </p:nvSpPr>
        <p:spPr>
          <a:xfrm>
            <a:off x="5652120" y="836712"/>
            <a:ext cx="294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smtClean="0">
                <a:solidFill>
                  <a:srgbClr val="FFC000"/>
                </a:solidFill>
              </a:rPr>
              <a:t>retninger/planer i rummet</a:t>
            </a:r>
            <a:endParaRPr lang="da-DK" sz="2000">
              <a:solidFill>
                <a:srgbClr val="FFC000"/>
              </a:solidFill>
            </a:endParaRPr>
          </a:p>
        </p:txBody>
      </p:sp>
      <p:sp>
        <p:nvSpPr>
          <p:cNvPr id="9" name="Tekstboks 8"/>
          <p:cNvSpPr txBox="1"/>
          <p:nvPr/>
        </p:nvSpPr>
        <p:spPr>
          <a:xfrm>
            <a:off x="7452320" y="2060848"/>
            <a:ext cx="13837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400" b="1" smtClean="0">
                <a:solidFill>
                  <a:srgbClr val="00B050"/>
                </a:solidFill>
              </a:rPr>
              <a:t>TIME</a:t>
            </a:r>
            <a:endParaRPr lang="da-DK" sz="4000" b="1">
              <a:solidFill>
                <a:srgbClr val="00B050"/>
              </a:solidFill>
            </a:endParaRPr>
          </a:p>
        </p:txBody>
      </p:sp>
      <p:sp>
        <p:nvSpPr>
          <p:cNvPr id="10" name="Tekstboks 9"/>
          <p:cNvSpPr txBox="1"/>
          <p:nvPr/>
        </p:nvSpPr>
        <p:spPr>
          <a:xfrm>
            <a:off x="4716016" y="2060848"/>
            <a:ext cx="26850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>
                <a:solidFill>
                  <a:srgbClr val="00B050"/>
                </a:solidFill>
              </a:rPr>
              <a:t>r</a:t>
            </a:r>
            <a:r>
              <a:rPr lang="da-DK" sz="2000" smtClean="0">
                <a:solidFill>
                  <a:srgbClr val="00B050"/>
                </a:solidFill>
              </a:rPr>
              <a:t>elativ tidsangivelse i en</a:t>
            </a:r>
          </a:p>
          <a:p>
            <a:r>
              <a:rPr lang="da-DK" sz="2000" smtClean="0">
                <a:solidFill>
                  <a:srgbClr val="00B050"/>
                </a:solidFill>
              </a:rPr>
              <a:t>bevægelsessekvens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1115616" y="2348880"/>
            <a:ext cx="2650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i="1">
                <a:solidFill>
                  <a:srgbClr val="00B050"/>
                </a:solidFill>
              </a:rPr>
              <a:t>s</a:t>
            </a:r>
            <a:r>
              <a:rPr lang="da-DK" sz="2000" i="1" smtClean="0">
                <a:solidFill>
                  <a:srgbClr val="00B050"/>
                </a:solidFill>
              </a:rPr>
              <a:t>udden</a:t>
            </a:r>
            <a:r>
              <a:rPr lang="da-DK" sz="2000" smtClean="0">
                <a:solidFill>
                  <a:srgbClr val="00B050"/>
                </a:solidFill>
              </a:rPr>
              <a:t> (pludselig, brat)</a:t>
            </a:r>
            <a:endParaRPr lang="da-DK" sz="2000">
              <a:solidFill>
                <a:srgbClr val="00B050"/>
              </a:solidFill>
            </a:endParaRPr>
          </a:p>
        </p:txBody>
      </p:sp>
      <p:sp>
        <p:nvSpPr>
          <p:cNvPr id="12" name="Tekstboks 11"/>
          <p:cNvSpPr txBox="1"/>
          <p:nvPr/>
        </p:nvSpPr>
        <p:spPr>
          <a:xfrm>
            <a:off x="2123728" y="1916832"/>
            <a:ext cx="261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i="1">
                <a:solidFill>
                  <a:srgbClr val="00B050"/>
                </a:solidFill>
              </a:rPr>
              <a:t>s</a:t>
            </a:r>
            <a:r>
              <a:rPr lang="da-DK" sz="2000" i="1" smtClean="0">
                <a:solidFill>
                  <a:srgbClr val="00B050"/>
                </a:solidFill>
              </a:rPr>
              <a:t>ustained</a:t>
            </a:r>
            <a:r>
              <a:rPr lang="da-DK" sz="2000" smtClean="0">
                <a:solidFill>
                  <a:srgbClr val="00B050"/>
                </a:solidFill>
              </a:rPr>
              <a:t> (vedvarende)</a:t>
            </a:r>
            <a:endParaRPr lang="da-DK" sz="2000">
              <a:solidFill>
                <a:srgbClr val="00B050"/>
              </a:solidFill>
            </a:endParaRPr>
          </a:p>
        </p:txBody>
      </p:sp>
      <p:sp>
        <p:nvSpPr>
          <p:cNvPr id="13" name="Tekstboks 12"/>
          <p:cNvSpPr txBox="1"/>
          <p:nvPr/>
        </p:nvSpPr>
        <p:spPr>
          <a:xfrm>
            <a:off x="179512" y="2780928"/>
            <a:ext cx="21162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400" b="1" smtClean="0">
                <a:solidFill>
                  <a:srgbClr val="C00000"/>
                </a:solidFill>
              </a:rPr>
              <a:t>WEIGHT</a:t>
            </a:r>
            <a:endParaRPr lang="da-DK" sz="4400" b="1">
              <a:solidFill>
                <a:srgbClr val="C00000"/>
              </a:solidFill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5076056" y="3140968"/>
            <a:ext cx="3829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i="1" smtClean="0">
                <a:solidFill>
                  <a:srgbClr val="C00000"/>
                </a:solidFill>
              </a:rPr>
              <a:t>firm</a:t>
            </a:r>
            <a:r>
              <a:rPr lang="da-DK" sz="2000" smtClean="0">
                <a:solidFill>
                  <a:srgbClr val="C00000"/>
                </a:solidFill>
              </a:rPr>
              <a:t> (bestemt, fast, kraftig, tung) – </a:t>
            </a:r>
          </a:p>
          <a:p>
            <a:r>
              <a:rPr lang="da-DK" sz="2000" smtClean="0">
                <a:solidFill>
                  <a:srgbClr val="C00000"/>
                </a:solidFill>
              </a:rPr>
              <a:t>fx et sving</a:t>
            </a:r>
            <a:endParaRPr lang="da-DK" sz="2000">
              <a:solidFill>
                <a:srgbClr val="C00000"/>
              </a:solidFill>
            </a:endParaRPr>
          </a:p>
        </p:txBody>
      </p:sp>
      <p:sp>
        <p:nvSpPr>
          <p:cNvPr id="15" name="Tekstboks 14"/>
          <p:cNvSpPr txBox="1"/>
          <p:nvPr/>
        </p:nvSpPr>
        <p:spPr>
          <a:xfrm>
            <a:off x="5436096" y="3933056"/>
            <a:ext cx="2738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i="1" smtClean="0">
                <a:solidFill>
                  <a:srgbClr val="C00000"/>
                </a:solidFill>
              </a:rPr>
              <a:t>gentle</a:t>
            </a:r>
            <a:r>
              <a:rPr lang="da-DK" sz="2000" smtClean="0">
                <a:solidFill>
                  <a:srgbClr val="C00000"/>
                </a:solidFill>
              </a:rPr>
              <a:t> (mild, blid, let) – </a:t>
            </a:r>
          </a:p>
          <a:p>
            <a:r>
              <a:rPr lang="da-DK" sz="2000" smtClean="0">
                <a:solidFill>
                  <a:srgbClr val="C00000"/>
                </a:solidFill>
              </a:rPr>
              <a:t>fx en førende bevægelse</a:t>
            </a:r>
            <a:endParaRPr lang="da-DK" sz="2000">
              <a:solidFill>
                <a:srgbClr val="C00000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2339752" y="2924944"/>
            <a:ext cx="26966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smtClean="0">
                <a:solidFill>
                  <a:srgbClr val="C00000"/>
                </a:solidFill>
              </a:rPr>
              <a:t>tyngden i bevægelsen –</a:t>
            </a:r>
          </a:p>
          <a:p>
            <a:r>
              <a:rPr lang="da-DK" sz="2000" smtClean="0">
                <a:solidFill>
                  <a:srgbClr val="C00000"/>
                </a:solidFill>
              </a:rPr>
              <a:t>relativt tyngdebegreb</a:t>
            </a:r>
            <a:endParaRPr lang="da-DK" sz="2000">
              <a:solidFill>
                <a:srgbClr val="C00000"/>
              </a:solidFill>
            </a:endParaRPr>
          </a:p>
        </p:txBody>
      </p:sp>
      <p:sp>
        <p:nvSpPr>
          <p:cNvPr id="17" name="Tekstboks 16"/>
          <p:cNvSpPr txBox="1"/>
          <p:nvPr/>
        </p:nvSpPr>
        <p:spPr>
          <a:xfrm>
            <a:off x="7308304" y="4941168"/>
            <a:ext cx="15592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400" b="1" smtClean="0">
                <a:solidFill>
                  <a:srgbClr val="0070C0"/>
                </a:solidFill>
              </a:rPr>
              <a:t>FLOW</a:t>
            </a:r>
            <a:endParaRPr lang="da-DK" sz="4400" b="1">
              <a:solidFill>
                <a:srgbClr val="0070C0"/>
              </a:solidFill>
            </a:endParaRPr>
          </a:p>
        </p:txBody>
      </p:sp>
      <p:sp>
        <p:nvSpPr>
          <p:cNvPr id="18" name="Tekstboks 17"/>
          <p:cNvSpPr txBox="1"/>
          <p:nvPr/>
        </p:nvSpPr>
        <p:spPr>
          <a:xfrm>
            <a:off x="467544" y="3717032"/>
            <a:ext cx="4771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smtClean="0">
                <a:solidFill>
                  <a:srgbClr val="C00000"/>
                </a:solidFill>
              </a:rPr>
              <a:t>arbejde mod tyngden/give efter for tyngden</a:t>
            </a:r>
            <a:endParaRPr lang="da-DK" sz="2000">
              <a:solidFill>
                <a:srgbClr val="C00000"/>
              </a:solidFill>
            </a:endParaRPr>
          </a:p>
        </p:txBody>
      </p:sp>
      <p:sp>
        <p:nvSpPr>
          <p:cNvPr id="19" name="Tekstboks 18"/>
          <p:cNvSpPr txBox="1"/>
          <p:nvPr/>
        </p:nvSpPr>
        <p:spPr>
          <a:xfrm>
            <a:off x="4644008" y="4869160"/>
            <a:ext cx="24200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smtClean="0">
                <a:solidFill>
                  <a:srgbClr val="0070C0"/>
                </a:solidFill>
              </a:rPr>
              <a:t>bevægelsens binding </a:t>
            </a:r>
          </a:p>
          <a:p>
            <a:r>
              <a:rPr lang="da-DK" sz="2000" smtClean="0">
                <a:solidFill>
                  <a:srgbClr val="0070C0"/>
                </a:solidFill>
              </a:rPr>
              <a:t>til kroppens centrum</a:t>
            </a:r>
          </a:p>
          <a:p>
            <a:r>
              <a:rPr lang="da-DK" sz="2000" smtClean="0">
                <a:solidFill>
                  <a:srgbClr val="0070C0"/>
                </a:solidFill>
              </a:rPr>
              <a:t>(maven/navlen)</a:t>
            </a:r>
            <a:endParaRPr lang="da-DK" sz="2000">
              <a:solidFill>
                <a:srgbClr val="0070C0"/>
              </a:solidFill>
            </a:endParaRPr>
          </a:p>
        </p:txBody>
      </p:sp>
      <p:sp>
        <p:nvSpPr>
          <p:cNvPr id="20" name="Tekstboks 19"/>
          <p:cNvSpPr txBox="1"/>
          <p:nvPr/>
        </p:nvSpPr>
        <p:spPr>
          <a:xfrm>
            <a:off x="251520" y="4149080"/>
            <a:ext cx="39630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smtClean="0">
                <a:solidFill>
                  <a:srgbClr val="0070C0"/>
                </a:solidFill>
              </a:rPr>
              <a:t>free flow – orientering </a:t>
            </a:r>
          </a:p>
          <a:p>
            <a:r>
              <a:rPr lang="da-DK" sz="2000" smtClean="0">
                <a:solidFill>
                  <a:srgbClr val="0070C0"/>
                </a:solidFill>
              </a:rPr>
              <a:t>udad/væk fra fra kroppens centrum,</a:t>
            </a:r>
          </a:p>
          <a:p>
            <a:r>
              <a:rPr lang="da-DK" sz="2000" smtClean="0">
                <a:solidFill>
                  <a:srgbClr val="0070C0"/>
                </a:solidFill>
              </a:rPr>
              <a:t>fx et kast med en bold/slynge armen</a:t>
            </a:r>
            <a:endParaRPr lang="da-DK" sz="2000">
              <a:solidFill>
                <a:srgbClr val="0070C0"/>
              </a:solidFill>
            </a:endParaRPr>
          </a:p>
        </p:txBody>
      </p:sp>
      <p:sp>
        <p:nvSpPr>
          <p:cNvPr id="21" name="Tekstboks 20"/>
          <p:cNvSpPr txBox="1"/>
          <p:nvPr/>
        </p:nvSpPr>
        <p:spPr>
          <a:xfrm>
            <a:off x="899592" y="5301208"/>
            <a:ext cx="36150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smtClean="0">
                <a:solidFill>
                  <a:srgbClr val="0070C0"/>
                </a:solidFill>
              </a:rPr>
              <a:t>bound flow – orientering</a:t>
            </a:r>
          </a:p>
          <a:p>
            <a:r>
              <a:rPr lang="da-DK" sz="2000" smtClean="0">
                <a:solidFill>
                  <a:srgbClr val="0070C0"/>
                </a:solidFill>
              </a:rPr>
              <a:t>ind mod kroppens centrum,</a:t>
            </a:r>
          </a:p>
          <a:p>
            <a:r>
              <a:rPr lang="da-DK" sz="2000" smtClean="0">
                <a:solidFill>
                  <a:srgbClr val="0070C0"/>
                </a:solidFill>
              </a:rPr>
              <a:t>fx at gribe en bold/signalere stop</a:t>
            </a:r>
            <a:endParaRPr lang="da-DK" sz="2000">
              <a:solidFill>
                <a:srgbClr val="0070C0"/>
              </a:solidFill>
            </a:endParaRPr>
          </a:p>
        </p:txBody>
      </p:sp>
      <p:sp>
        <p:nvSpPr>
          <p:cNvPr id="22" name="Tekstboks 21"/>
          <p:cNvSpPr txBox="1"/>
          <p:nvPr/>
        </p:nvSpPr>
        <p:spPr>
          <a:xfrm>
            <a:off x="5148064" y="5877272"/>
            <a:ext cx="25951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smtClean="0">
                <a:solidFill>
                  <a:srgbClr val="0070C0"/>
                </a:solidFill>
              </a:rPr>
              <a:t>bevægelsens inerti – </a:t>
            </a:r>
          </a:p>
          <a:p>
            <a:r>
              <a:rPr lang="da-DK" sz="2000" smtClean="0">
                <a:solidFill>
                  <a:srgbClr val="0070C0"/>
                </a:solidFill>
              </a:rPr>
              <a:t>fortsætter/kan stoppes</a:t>
            </a:r>
            <a:endParaRPr lang="da-DK" sz="2000">
              <a:solidFill>
                <a:srgbClr val="0070C0"/>
              </a:solidFill>
            </a:endParaRPr>
          </a:p>
        </p:txBody>
      </p:sp>
      <p:cxnSp>
        <p:nvCxnSpPr>
          <p:cNvPr id="3" name="Lige forbindelse 2"/>
          <p:cNvCxnSpPr/>
          <p:nvPr/>
        </p:nvCxnSpPr>
        <p:spPr>
          <a:xfrm>
            <a:off x="467544" y="1772816"/>
            <a:ext cx="812621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ge forbindelse 23"/>
          <p:cNvCxnSpPr/>
          <p:nvPr/>
        </p:nvCxnSpPr>
        <p:spPr>
          <a:xfrm>
            <a:off x="395536" y="2852936"/>
            <a:ext cx="812621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Vinklet forbindelse 27"/>
          <p:cNvCxnSpPr/>
          <p:nvPr/>
        </p:nvCxnSpPr>
        <p:spPr>
          <a:xfrm>
            <a:off x="275771" y="4107543"/>
            <a:ext cx="8317988" cy="617601"/>
          </a:xfrm>
          <a:prstGeom prst="bentConnector3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129</Words>
  <Application>Microsoft Office PowerPoint</Application>
  <PresentationFormat>Skærmshow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PowerPoint-præsentation</vt:lpstr>
    </vt:vector>
  </TitlesOfParts>
  <Company>LENOVO CUSTOMER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Torben Aagaard</dc:creator>
  <cp:lastModifiedBy>To</cp:lastModifiedBy>
  <cp:revision>19</cp:revision>
  <cp:lastPrinted>2015-03-09T11:50:51Z</cp:lastPrinted>
  <dcterms:created xsi:type="dcterms:W3CDTF">2012-02-27T13:51:47Z</dcterms:created>
  <dcterms:modified xsi:type="dcterms:W3CDTF">2015-03-09T11:53:51Z</dcterms:modified>
</cp:coreProperties>
</file>