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9" r:id="rId3"/>
    <p:sldId id="282" r:id="rId4"/>
    <p:sldId id="283" r:id="rId5"/>
    <p:sldId id="284" r:id="rId6"/>
    <p:sldId id="285" r:id="rId7"/>
    <p:sldId id="286" r:id="rId8"/>
    <p:sldId id="287" r:id="rId9"/>
    <p:sldId id="288" r:id="rId10"/>
    <p:sldId id="289" r:id="rId11"/>
    <p:sldId id="281" r:id="rId12"/>
  </p:sldIdLst>
  <p:sldSz cx="12192000" cy="6858000"/>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8" d="100"/>
          <a:sy n="68" d="100"/>
        </p:scale>
        <p:origin x="61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gay Peter Abat (TA | EG)" userId="96b5de30-ff8f-4211-ab2e-ddddb6c0f482" providerId="ADAL" clId="{C564BF00-66E5-481F-A3C6-C8B315DBAE73}"/>
    <pc:docChg chg="custSel modSld">
      <pc:chgData name="Turgay Peter Abat (TA | EG)" userId="96b5de30-ff8f-4211-ab2e-ddddb6c0f482" providerId="ADAL" clId="{C564BF00-66E5-481F-A3C6-C8B315DBAE73}" dt="2024-05-13T12:33:16.398" v="18" actId="20577"/>
      <pc:docMkLst>
        <pc:docMk/>
      </pc:docMkLst>
      <pc:sldChg chg="modSp">
        <pc:chgData name="Turgay Peter Abat (TA | EG)" userId="96b5de30-ff8f-4211-ab2e-ddddb6c0f482" providerId="ADAL" clId="{C564BF00-66E5-481F-A3C6-C8B315DBAE73}" dt="2024-05-13T12:32:16.278" v="7" actId="14100"/>
        <pc:sldMkLst>
          <pc:docMk/>
          <pc:sldMk cId="363329141" sldId="279"/>
        </pc:sldMkLst>
        <pc:spChg chg="mod">
          <ac:chgData name="Turgay Peter Abat (TA | EG)" userId="96b5de30-ff8f-4211-ab2e-ddddb6c0f482" providerId="ADAL" clId="{C564BF00-66E5-481F-A3C6-C8B315DBAE73}" dt="2024-05-13T12:32:16.278" v="7" actId="14100"/>
          <ac:spMkLst>
            <pc:docMk/>
            <pc:sldMk cId="363329141" sldId="279"/>
            <ac:spMk id="3" creationId="{00000000-0000-0000-0000-000000000000}"/>
          </ac:spMkLst>
        </pc:spChg>
      </pc:sldChg>
      <pc:sldChg chg="modSp">
        <pc:chgData name="Turgay Peter Abat (TA | EG)" userId="96b5de30-ff8f-4211-ab2e-ddddb6c0f482" providerId="ADAL" clId="{C564BF00-66E5-481F-A3C6-C8B315DBAE73}" dt="2024-05-13T12:32:40.816" v="11" actId="14100"/>
        <pc:sldMkLst>
          <pc:docMk/>
          <pc:sldMk cId="3224068836" sldId="282"/>
        </pc:sldMkLst>
        <pc:spChg chg="mod">
          <ac:chgData name="Turgay Peter Abat (TA | EG)" userId="96b5de30-ff8f-4211-ab2e-ddddb6c0f482" providerId="ADAL" clId="{C564BF00-66E5-481F-A3C6-C8B315DBAE73}" dt="2024-05-13T12:32:40.816" v="11" actId="14100"/>
          <ac:spMkLst>
            <pc:docMk/>
            <pc:sldMk cId="3224068836" sldId="282"/>
            <ac:spMk id="3" creationId="{00000000-0000-0000-0000-000000000000}"/>
          </ac:spMkLst>
        </pc:spChg>
      </pc:sldChg>
      <pc:sldChg chg="modSp">
        <pc:chgData name="Turgay Peter Abat (TA | EG)" userId="96b5de30-ff8f-4211-ab2e-ddddb6c0f482" providerId="ADAL" clId="{C564BF00-66E5-481F-A3C6-C8B315DBAE73}" dt="2024-05-13T12:32:48.857" v="13" actId="27636"/>
        <pc:sldMkLst>
          <pc:docMk/>
          <pc:sldMk cId="3438824158" sldId="283"/>
        </pc:sldMkLst>
        <pc:spChg chg="mod">
          <ac:chgData name="Turgay Peter Abat (TA | EG)" userId="96b5de30-ff8f-4211-ab2e-ddddb6c0f482" providerId="ADAL" clId="{C564BF00-66E5-481F-A3C6-C8B315DBAE73}" dt="2024-05-13T12:32:48.857" v="13" actId="27636"/>
          <ac:spMkLst>
            <pc:docMk/>
            <pc:sldMk cId="3438824158" sldId="283"/>
            <ac:spMk id="3" creationId="{00000000-0000-0000-0000-000000000000}"/>
          </ac:spMkLst>
        </pc:spChg>
      </pc:sldChg>
      <pc:sldChg chg="modSp">
        <pc:chgData name="Turgay Peter Abat (TA | EG)" userId="96b5de30-ff8f-4211-ab2e-ddddb6c0f482" providerId="ADAL" clId="{C564BF00-66E5-481F-A3C6-C8B315DBAE73}" dt="2024-05-13T12:32:56.975" v="14" actId="14100"/>
        <pc:sldMkLst>
          <pc:docMk/>
          <pc:sldMk cId="2494760015" sldId="284"/>
        </pc:sldMkLst>
        <pc:spChg chg="mod">
          <ac:chgData name="Turgay Peter Abat (TA | EG)" userId="96b5de30-ff8f-4211-ab2e-ddddb6c0f482" providerId="ADAL" clId="{C564BF00-66E5-481F-A3C6-C8B315DBAE73}" dt="2024-05-13T12:32:56.975" v="14" actId="14100"/>
          <ac:spMkLst>
            <pc:docMk/>
            <pc:sldMk cId="2494760015" sldId="284"/>
            <ac:spMk id="3" creationId="{00000000-0000-0000-0000-000000000000}"/>
          </ac:spMkLst>
        </pc:spChg>
      </pc:sldChg>
      <pc:sldChg chg="modSp">
        <pc:chgData name="Turgay Peter Abat (TA | EG)" userId="96b5de30-ff8f-4211-ab2e-ddddb6c0f482" providerId="ADAL" clId="{C564BF00-66E5-481F-A3C6-C8B315DBAE73}" dt="2024-05-13T12:33:05.975" v="15" actId="14100"/>
        <pc:sldMkLst>
          <pc:docMk/>
          <pc:sldMk cId="1694166956" sldId="286"/>
        </pc:sldMkLst>
        <pc:spChg chg="mod">
          <ac:chgData name="Turgay Peter Abat (TA | EG)" userId="96b5de30-ff8f-4211-ab2e-ddddb6c0f482" providerId="ADAL" clId="{C564BF00-66E5-481F-A3C6-C8B315DBAE73}" dt="2024-05-13T12:33:05.975" v="15" actId="14100"/>
          <ac:spMkLst>
            <pc:docMk/>
            <pc:sldMk cId="1694166956" sldId="286"/>
            <ac:spMk id="3" creationId="{00000000-0000-0000-0000-000000000000}"/>
          </ac:spMkLst>
        </pc:spChg>
      </pc:sldChg>
      <pc:sldChg chg="modSp">
        <pc:chgData name="Turgay Peter Abat (TA | EG)" userId="96b5de30-ff8f-4211-ab2e-ddddb6c0f482" providerId="ADAL" clId="{C564BF00-66E5-481F-A3C6-C8B315DBAE73}" dt="2024-05-13T12:33:16.398" v="18" actId="20577"/>
        <pc:sldMkLst>
          <pc:docMk/>
          <pc:sldMk cId="433470400" sldId="287"/>
        </pc:sldMkLst>
        <pc:spChg chg="mod">
          <ac:chgData name="Turgay Peter Abat (TA | EG)" userId="96b5de30-ff8f-4211-ab2e-ddddb6c0f482" providerId="ADAL" clId="{C564BF00-66E5-481F-A3C6-C8B315DBAE73}" dt="2024-05-13T12:33:16.398" v="18" actId="20577"/>
          <ac:spMkLst>
            <pc:docMk/>
            <pc:sldMk cId="433470400" sldId="287"/>
            <ac:spMk id="3" creationId="{00000000-0000-0000-0000-000000000000}"/>
          </ac:spMkLst>
        </pc:spChg>
      </pc:sldChg>
      <pc:sldChg chg="modSp">
        <pc:chgData name="Turgay Peter Abat (TA | EG)" userId="96b5de30-ff8f-4211-ab2e-ddddb6c0f482" providerId="ADAL" clId="{C564BF00-66E5-481F-A3C6-C8B315DBAE73}" dt="2024-05-13T12:31:45.292" v="2" actId="20577"/>
        <pc:sldMkLst>
          <pc:docMk/>
          <pc:sldMk cId="4251896792" sldId="288"/>
        </pc:sldMkLst>
        <pc:spChg chg="mod">
          <ac:chgData name="Turgay Peter Abat (TA | EG)" userId="96b5de30-ff8f-4211-ab2e-ddddb6c0f482" providerId="ADAL" clId="{C564BF00-66E5-481F-A3C6-C8B315DBAE73}" dt="2024-05-13T12:31:45.292" v="2" actId="20577"/>
          <ac:spMkLst>
            <pc:docMk/>
            <pc:sldMk cId="4251896792" sldId="288"/>
            <ac:spMk id="3" creationId="{00000000-0000-0000-0000-000000000000}"/>
          </ac:spMkLst>
        </pc:spChg>
      </pc:sldChg>
      <pc:sldChg chg="modSp">
        <pc:chgData name="Turgay Peter Abat (TA | EG)" userId="96b5de30-ff8f-4211-ab2e-ddddb6c0f482" providerId="ADAL" clId="{C564BF00-66E5-481F-A3C6-C8B315DBAE73}" dt="2024-05-13T12:31:58.426" v="5" actId="1038"/>
        <pc:sldMkLst>
          <pc:docMk/>
          <pc:sldMk cId="2063720045" sldId="289"/>
        </pc:sldMkLst>
        <pc:spChg chg="mod">
          <ac:chgData name="Turgay Peter Abat (TA | EG)" userId="96b5de30-ff8f-4211-ab2e-ddddb6c0f482" providerId="ADAL" clId="{C564BF00-66E5-481F-A3C6-C8B315DBAE73}" dt="2024-05-13T12:31:58.426" v="5" actId="1038"/>
          <ac:spMkLst>
            <pc:docMk/>
            <pc:sldMk cId="2063720045" sldId="289"/>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10" name="Billede 9"/>
          <p:cNvPicPr>
            <a:picLocks noChangeAspect="1"/>
          </p:cNvPicPr>
          <p:nvPr/>
        </p:nvPicPr>
        <p:blipFill rotWithShape="1">
          <a:blip r:embed="rId2"/>
          <a:srcRect t="2631" b="50000"/>
          <a:stretch/>
        </p:blipFill>
        <p:spPr>
          <a:xfrm>
            <a:off x="0" y="0"/>
            <a:ext cx="12192000" cy="2378046"/>
          </a:xfrm>
          <a:prstGeom prst="rect">
            <a:avLst/>
          </a:prstGeom>
        </p:spPr>
      </p:pic>
      <p:pic>
        <p:nvPicPr>
          <p:cNvPr id="11" name="Billede 10"/>
          <p:cNvPicPr>
            <a:picLocks noChangeAspect="1"/>
          </p:cNvPicPr>
          <p:nvPr/>
        </p:nvPicPr>
        <p:blipFill rotWithShape="1">
          <a:blip r:embed="rId3"/>
          <a:srcRect t="13758" b="39136"/>
          <a:stretch/>
        </p:blipFill>
        <p:spPr>
          <a:xfrm>
            <a:off x="0" y="4493172"/>
            <a:ext cx="12192000" cy="2364828"/>
          </a:xfrm>
          <a:prstGeom prst="rect">
            <a:avLst/>
          </a:prstGeom>
        </p:spPr>
      </p:pic>
      <p:sp>
        <p:nvSpPr>
          <p:cNvPr id="12" name="Rektangel 11"/>
          <p:cNvSpPr/>
          <p:nvPr/>
        </p:nvSpPr>
        <p:spPr>
          <a:xfrm>
            <a:off x="0" y="1"/>
            <a:ext cx="12192000" cy="6858000"/>
          </a:xfrm>
          <a:prstGeom prst="rect">
            <a:avLst/>
          </a:prstGeom>
          <a:solidFill>
            <a:srgbClr val="719A25">
              <a:alpha val="8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4" name="Pladsholder til dato 3"/>
          <p:cNvSpPr>
            <a:spLocks noGrp="1"/>
          </p:cNvSpPr>
          <p:nvPr>
            <p:ph type="dt" sz="half" idx="10"/>
          </p:nvPr>
        </p:nvSpPr>
        <p:spPr>
          <a:xfrm>
            <a:off x="609600" y="6312556"/>
            <a:ext cx="2844800" cy="365125"/>
          </a:xfrm>
          <a:prstGeom prst="rect">
            <a:avLst/>
          </a:prstGeom>
        </p:spPr>
        <p:txBody>
          <a:bodyPr/>
          <a:lstStyle>
            <a:lvl1pPr>
              <a:defRPr>
                <a:solidFill>
                  <a:srgbClr val="FFFFFF"/>
                </a:solidFill>
              </a:defRPr>
            </a:lvl1pPr>
          </a:lstStyle>
          <a:p>
            <a:fld id="{181083CF-72AA-7A47-8B23-08E1F092D542}" type="datetimeFigureOut">
              <a:rPr lang="da-DK" smtClean="0"/>
              <a:pPr/>
              <a:t>13-05-2024</a:t>
            </a:fld>
            <a:endParaRPr lang="da-DK" dirty="0"/>
          </a:p>
        </p:txBody>
      </p:sp>
      <p:sp>
        <p:nvSpPr>
          <p:cNvPr id="5" name="Pladsholder til sidefod 4"/>
          <p:cNvSpPr>
            <a:spLocks noGrp="1"/>
          </p:cNvSpPr>
          <p:nvPr>
            <p:ph type="ftr" sz="quarter" idx="11"/>
          </p:nvPr>
        </p:nvSpPr>
        <p:spPr>
          <a:xfrm>
            <a:off x="4165600" y="6312556"/>
            <a:ext cx="3860800" cy="365125"/>
          </a:xfrm>
          <a:prstGeom prst="rect">
            <a:avLst/>
          </a:prstGeom>
        </p:spPr>
        <p:txBody>
          <a:bodyPr/>
          <a:lstStyle>
            <a:lvl1pPr>
              <a:defRPr>
                <a:solidFill>
                  <a:srgbClr val="FFFFFF"/>
                </a:solidFill>
              </a:defRPr>
            </a:lvl1pPr>
          </a:lstStyle>
          <a:p>
            <a:endParaRPr lang="da-DK" dirty="0"/>
          </a:p>
        </p:txBody>
      </p:sp>
      <p:sp>
        <p:nvSpPr>
          <p:cNvPr id="9" name="Rektangel 8"/>
          <p:cNvSpPr/>
          <p:nvPr/>
        </p:nvSpPr>
        <p:spPr>
          <a:xfrm>
            <a:off x="0" y="2378046"/>
            <a:ext cx="12192000" cy="2115127"/>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6" name="Pladsholder til diasnummer 5"/>
          <p:cNvSpPr>
            <a:spLocks noGrp="1"/>
          </p:cNvSpPr>
          <p:nvPr>
            <p:ph type="sldNum" sz="quarter" idx="12"/>
          </p:nvPr>
        </p:nvSpPr>
        <p:spPr>
          <a:xfrm>
            <a:off x="8737600" y="6312556"/>
            <a:ext cx="2844800" cy="365125"/>
          </a:xfrm>
          <a:prstGeom prst="rect">
            <a:avLst/>
          </a:prstGeom>
        </p:spPr>
        <p:txBody>
          <a:bodyPr/>
          <a:lstStyle>
            <a:lvl1pPr>
              <a:defRPr>
                <a:solidFill>
                  <a:srgbClr val="FFFFFF"/>
                </a:solidFill>
              </a:defRPr>
            </a:lvl1pPr>
          </a:lstStyle>
          <a:p>
            <a:fld id="{9DE20ABB-B441-F942-B65A-EB714BEE1868}" type="slidenum">
              <a:rPr lang="da-DK" smtClean="0"/>
              <a:pPr/>
              <a:t>‹nr.›</a:t>
            </a:fld>
            <a:endParaRPr lang="da-DK" dirty="0"/>
          </a:p>
        </p:txBody>
      </p:sp>
      <p:sp>
        <p:nvSpPr>
          <p:cNvPr id="2" name="Titel 1"/>
          <p:cNvSpPr>
            <a:spLocks noGrp="1"/>
          </p:cNvSpPr>
          <p:nvPr>
            <p:ph type="ctrTitle"/>
          </p:nvPr>
        </p:nvSpPr>
        <p:spPr>
          <a:xfrm>
            <a:off x="914400" y="2706415"/>
            <a:ext cx="10363200" cy="1463347"/>
          </a:xfrm>
        </p:spPr>
        <p:txBody>
          <a:bodyPr/>
          <a:lstStyle>
            <a:lvl1pPr>
              <a:defRPr>
                <a:solidFill>
                  <a:schemeClr val="bg1"/>
                </a:solidFill>
                <a:latin typeface="Tahoma"/>
                <a:cs typeface="Tahoma"/>
              </a:defRPr>
            </a:lvl1pPr>
          </a:lstStyle>
          <a:p>
            <a:r>
              <a:rPr lang="da-DK"/>
              <a:t>Klik for at redigere i master</a:t>
            </a:r>
            <a:endParaRPr lang="da-DK" dirty="0"/>
          </a:p>
        </p:txBody>
      </p:sp>
      <p:sp>
        <p:nvSpPr>
          <p:cNvPr id="3" name="Undertitel 2"/>
          <p:cNvSpPr>
            <a:spLocks noGrp="1"/>
          </p:cNvSpPr>
          <p:nvPr>
            <p:ph type="subTitle" idx="1"/>
          </p:nvPr>
        </p:nvSpPr>
        <p:spPr>
          <a:xfrm>
            <a:off x="1828800" y="4685859"/>
            <a:ext cx="8534400" cy="1383862"/>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endParaRPr lang="da-DK" dirty="0"/>
          </a:p>
        </p:txBody>
      </p:sp>
      <p:pic>
        <p:nvPicPr>
          <p:cNvPr id="14" name="Billede 13" descr="restudy-logo-white-10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045" y="1367196"/>
            <a:ext cx="4480416" cy="918835"/>
          </a:xfrm>
          <a:prstGeom prst="rect">
            <a:avLst/>
          </a:prstGeom>
        </p:spPr>
      </p:pic>
      <p:pic>
        <p:nvPicPr>
          <p:cNvPr id="13" name="Billede 12"/>
          <p:cNvPicPr>
            <a:picLocks noChangeAspect="1"/>
          </p:cNvPicPr>
          <p:nvPr userDrawn="1"/>
        </p:nvPicPr>
        <p:blipFill rotWithShape="1">
          <a:blip r:embed="rId2"/>
          <a:srcRect t="2631" b="50000"/>
          <a:stretch/>
        </p:blipFill>
        <p:spPr>
          <a:xfrm>
            <a:off x="0" y="0"/>
            <a:ext cx="12192000" cy="2378046"/>
          </a:xfrm>
          <a:prstGeom prst="rect">
            <a:avLst/>
          </a:prstGeom>
        </p:spPr>
      </p:pic>
      <p:pic>
        <p:nvPicPr>
          <p:cNvPr id="15" name="Billede 14"/>
          <p:cNvPicPr>
            <a:picLocks noChangeAspect="1"/>
          </p:cNvPicPr>
          <p:nvPr userDrawn="1"/>
        </p:nvPicPr>
        <p:blipFill rotWithShape="1">
          <a:blip r:embed="rId3"/>
          <a:srcRect t="13758" b="39136"/>
          <a:stretch/>
        </p:blipFill>
        <p:spPr>
          <a:xfrm>
            <a:off x="0" y="4493172"/>
            <a:ext cx="12192000" cy="2364828"/>
          </a:xfrm>
          <a:prstGeom prst="rect">
            <a:avLst/>
          </a:prstGeom>
        </p:spPr>
      </p:pic>
      <p:sp>
        <p:nvSpPr>
          <p:cNvPr id="16" name="Rektangel 15"/>
          <p:cNvSpPr/>
          <p:nvPr userDrawn="1"/>
        </p:nvSpPr>
        <p:spPr>
          <a:xfrm>
            <a:off x="0" y="1"/>
            <a:ext cx="12192000" cy="6858000"/>
          </a:xfrm>
          <a:prstGeom prst="rect">
            <a:avLst/>
          </a:prstGeom>
          <a:solidFill>
            <a:srgbClr val="719A25">
              <a:alpha val="8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7" name="Rektangel 16"/>
          <p:cNvSpPr/>
          <p:nvPr userDrawn="1"/>
        </p:nvSpPr>
        <p:spPr>
          <a:xfrm>
            <a:off x="0" y="2378046"/>
            <a:ext cx="12192000" cy="2115127"/>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8" name="Billede 17" descr="restudy-logo-white-1024.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2045" y="1367196"/>
            <a:ext cx="4480416" cy="918835"/>
          </a:xfrm>
          <a:prstGeom prst="rect">
            <a:avLst/>
          </a:prstGeom>
        </p:spPr>
      </p:pic>
    </p:spTree>
    <p:extLst>
      <p:ext uri="{BB962C8B-B14F-4D97-AF65-F5344CB8AC3E}">
        <p14:creationId xmlns:p14="http://schemas.microsoft.com/office/powerpoint/2010/main" val="170569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g lodret tekst">
    <p:spTree>
      <p:nvGrpSpPr>
        <p:cNvPr id="1" name=""/>
        <p:cNvGrpSpPr/>
        <p:nvPr/>
      </p:nvGrpSpPr>
      <p:grpSpPr>
        <a:xfrm>
          <a:off x="0" y="0"/>
          <a:ext cx="0" cy="0"/>
          <a:chOff x="0" y="0"/>
          <a:chExt cx="0" cy="0"/>
        </a:xfrm>
      </p:grpSpPr>
      <p:sp>
        <p:nvSpPr>
          <p:cNvPr id="3" name="Pladsholder til lodret titel 2"/>
          <p:cNvSpPr>
            <a:spLocks noGrp="1"/>
          </p:cNvSpPr>
          <p:nvPr>
            <p:ph type="body" orient="vert" idx="1"/>
          </p:nvPr>
        </p:nvSpPr>
        <p:spPr>
          <a:xfrm>
            <a:off x="609600" y="1918139"/>
            <a:ext cx="10972800" cy="42080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8" name="Pladsholder til sidefod 4"/>
          <p:cNvSpPr>
            <a:spLocks noGrp="1"/>
          </p:cNvSpPr>
          <p:nvPr>
            <p:ph type="ftr" sz="quarter" idx="11"/>
          </p:nvPr>
        </p:nvSpPr>
        <p:spPr>
          <a:xfrm>
            <a:off x="4165600" y="6312556"/>
            <a:ext cx="3860800" cy="365125"/>
          </a:xfrm>
        </p:spPr>
        <p:txBody>
          <a:bodyPr/>
          <a:lstStyle/>
          <a:p>
            <a:endParaRPr lang="da-DK"/>
          </a:p>
        </p:txBody>
      </p:sp>
      <p:sp>
        <p:nvSpPr>
          <p:cNvPr id="9"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sp>
        <p:nvSpPr>
          <p:cNvPr id="10" name="Titel 1"/>
          <p:cNvSpPr>
            <a:spLocks noGrp="1"/>
          </p:cNvSpPr>
          <p:nvPr>
            <p:ph type="title"/>
          </p:nvPr>
        </p:nvSpPr>
        <p:spPr>
          <a:xfrm>
            <a:off x="609600" y="660018"/>
            <a:ext cx="10972800" cy="1143000"/>
          </a:xfrm>
        </p:spPr>
        <p:txBody>
          <a:bodyPr/>
          <a:lstStyle/>
          <a:p>
            <a:r>
              <a:rPr lang="da-DK"/>
              <a:t>Klik for at redigere i master</a:t>
            </a:r>
            <a:endParaRPr lang="da-DK" dirty="0"/>
          </a:p>
        </p:txBody>
      </p:sp>
      <p:grpSp>
        <p:nvGrpSpPr>
          <p:cNvPr id="34" name="Grupper 33"/>
          <p:cNvGrpSpPr/>
          <p:nvPr/>
        </p:nvGrpSpPr>
        <p:grpSpPr>
          <a:xfrm>
            <a:off x="0" y="1"/>
            <a:ext cx="12192000" cy="6858001"/>
            <a:chOff x="0" y="0"/>
            <a:chExt cx="9144000" cy="6858001"/>
          </a:xfrm>
        </p:grpSpPr>
        <p:sp>
          <p:nvSpPr>
            <p:cNvPr id="35" name="Rektangel 34"/>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36" name="Rektangel 35"/>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37" name="Billede 36"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38" name="Rektangel 37"/>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2" name="Grupper 11"/>
          <p:cNvGrpSpPr/>
          <p:nvPr userDrawn="1"/>
        </p:nvGrpSpPr>
        <p:grpSpPr>
          <a:xfrm>
            <a:off x="0" y="1"/>
            <a:ext cx="12192000" cy="6858001"/>
            <a:chOff x="0" y="0"/>
            <a:chExt cx="9144000" cy="6858001"/>
          </a:xfrm>
        </p:grpSpPr>
        <p:sp>
          <p:nvSpPr>
            <p:cNvPr id="13" name="Rektangel 12"/>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4" name="Rektangel 13"/>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5" name="Billede 14"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6" name="Rektangel 15"/>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348595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639379"/>
            <a:ext cx="2743200" cy="5486784"/>
          </a:xfrm>
        </p:spPr>
        <p:txBody>
          <a:bodyPr vert="eaVert"/>
          <a:lstStyle/>
          <a:p>
            <a:r>
              <a:rPr lang="da-DK"/>
              <a:t>Klik for at redigere i master</a:t>
            </a:r>
            <a:endParaRPr lang="da-DK" dirty="0"/>
          </a:p>
        </p:txBody>
      </p:sp>
      <p:sp>
        <p:nvSpPr>
          <p:cNvPr id="3" name="Pladsholder til lodret titel 2"/>
          <p:cNvSpPr>
            <a:spLocks noGrp="1"/>
          </p:cNvSpPr>
          <p:nvPr>
            <p:ph type="body" orient="vert" idx="1"/>
          </p:nvPr>
        </p:nvSpPr>
        <p:spPr>
          <a:xfrm>
            <a:off x="609600" y="639379"/>
            <a:ext cx="8026400" cy="5486784"/>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8" name="Pladsholder til sidefod 4"/>
          <p:cNvSpPr>
            <a:spLocks noGrp="1"/>
          </p:cNvSpPr>
          <p:nvPr>
            <p:ph type="ftr" sz="quarter" idx="11"/>
          </p:nvPr>
        </p:nvSpPr>
        <p:spPr>
          <a:xfrm>
            <a:off x="4165600" y="6312556"/>
            <a:ext cx="3860800" cy="365125"/>
          </a:xfrm>
        </p:spPr>
        <p:txBody>
          <a:bodyPr/>
          <a:lstStyle/>
          <a:p>
            <a:endParaRPr lang="da-DK"/>
          </a:p>
        </p:txBody>
      </p:sp>
      <p:sp>
        <p:nvSpPr>
          <p:cNvPr id="9"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grpSp>
        <p:nvGrpSpPr>
          <p:cNvPr id="28" name="Grupper 27"/>
          <p:cNvGrpSpPr/>
          <p:nvPr/>
        </p:nvGrpSpPr>
        <p:grpSpPr>
          <a:xfrm>
            <a:off x="0" y="1"/>
            <a:ext cx="12192000" cy="6858001"/>
            <a:chOff x="0" y="0"/>
            <a:chExt cx="9144000" cy="6858001"/>
          </a:xfrm>
        </p:grpSpPr>
        <p:sp>
          <p:nvSpPr>
            <p:cNvPr id="29" name="Rektangel 28"/>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30" name="Rektangel 29"/>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31" name="Billede 30"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32" name="Rektangel 31"/>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2" name="Grupper 11"/>
          <p:cNvGrpSpPr/>
          <p:nvPr userDrawn="1"/>
        </p:nvGrpSpPr>
        <p:grpSpPr>
          <a:xfrm>
            <a:off x="0" y="1"/>
            <a:ext cx="12192000" cy="6858001"/>
            <a:chOff x="0" y="0"/>
            <a:chExt cx="9144000" cy="6858001"/>
          </a:xfrm>
        </p:grpSpPr>
        <p:sp>
          <p:nvSpPr>
            <p:cNvPr id="13" name="Rektangel 12"/>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4" name="Rektangel 13"/>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5" name="Billede 14"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6" name="Rektangel 15"/>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3109669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sp>
        <p:nvSpPr>
          <p:cNvPr id="11" name="Rektangel 10"/>
          <p:cNvSpPr/>
          <p:nvPr userDrawn="1"/>
        </p:nvSpPr>
        <p:spPr>
          <a:xfrm>
            <a:off x="-1" y="4116097"/>
            <a:ext cx="12285425" cy="2769614"/>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 name="Titel 1"/>
          <p:cNvSpPr>
            <a:spLocks noGrp="1"/>
          </p:cNvSpPr>
          <p:nvPr>
            <p:ph type="title"/>
          </p:nvPr>
        </p:nvSpPr>
        <p:spPr>
          <a:xfrm>
            <a:off x="963084" y="5275470"/>
            <a:ext cx="10363200" cy="893166"/>
          </a:xfrm>
        </p:spPr>
        <p:txBody>
          <a:bodyPr anchor="t">
            <a:normAutofit/>
          </a:bodyPr>
          <a:lstStyle>
            <a:lvl1pPr algn="l">
              <a:defRPr sz="2800" b="1" cap="all">
                <a:solidFill>
                  <a:srgbClr val="FFFFFF"/>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4" y="4265000"/>
            <a:ext cx="10363200" cy="934640"/>
          </a:xfrm>
        </p:spPr>
        <p:txBody>
          <a:bodyPr anchor="b">
            <a:normAutofit/>
          </a:bodyPr>
          <a:lstStyle>
            <a:lvl1pPr marL="0" indent="0">
              <a:buNone/>
              <a:defRPr sz="16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16" name="Pladsholder til dato 3"/>
          <p:cNvSpPr>
            <a:spLocks noGrp="1"/>
          </p:cNvSpPr>
          <p:nvPr>
            <p:ph type="dt" sz="half" idx="10"/>
          </p:nvPr>
        </p:nvSpPr>
        <p:spPr>
          <a:xfrm>
            <a:off x="609600" y="6312556"/>
            <a:ext cx="2844800" cy="365125"/>
          </a:xfrm>
          <a:prstGeom prst="rect">
            <a:avLst/>
          </a:prstGeom>
        </p:spPr>
        <p:txBody>
          <a:bodyPr/>
          <a:lstStyle>
            <a:lvl1pPr>
              <a:defRPr>
                <a:solidFill>
                  <a:srgbClr val="FFFFFF"/>
                </a:solidFill>
              </a:defRPr>
            </a:lvl1pPr>
          </a:lstStyle>
          <a:p>
            <a:fld id="{181083CF-72AA-7A47-8B23-08E1F092D542}" type="datetimeFigureOut">
              <a:rPr lang="da-DK" smtClean="0"/>
              <a:pPr/>
              <a:t>13-05-2024</a:t>
            </a:fld>
            <a:endParaRPr lang="da-DK" dirty="0"/>
          </a:p>
        </p:txBody>
      </p:sp>
      <p:sp>
        <p:nvSpPr>
          <p:cNvPr id="17" name="Pladsholder til sidefod 4"/>
          <p:cNvSpPr>
            <a:spLocks noGrp="1"/>
          </p:cNvSpPr>
          <p:nvPr>
            <p:ph type="ftr" sz="quarter" idx="11"/>
          </p:nvPr>
        </p:nvSpPr>
        <p:spPr>
          <a:xfrm>
            <a:off x="4165600" y="6312556"/>
            <a:ext cx="3860800" cy="365125"/>
          </a:xfrm>
          <a:prstGeom prst="rect">
            <a:avLst/>
          </a:prstGeom>
        </p:spPr>
        <p:txBody>
          <a:bodyPr/>
          <a:lstStyle>
            <a:lvl1pPr>
              <a:defRPr>
                <a:solidFill>
                  <a:srgbClr val="FFFFFF"/>
                </a:solidFill>
              </a:defRPr>
            </a:lvl1pPr>
          </a:lstStyle>
          <a:p>
            <a:endParaRPr lang="da-DK" dirty="0"/>
          </a:p>
        </p:txBody>
      </p:sp>
      <p:sp>
        <p:nvSpPr>
          <p:cNvPr id="18" name="Pladsholder til diasnummer 5"/>
          <p:cNvSpPr>
            <a:spLocks noGrp="1"/>
          </p:cNvSpPr>
          <p:nvPr>
            <p:ph type="sldNum" sz="quarter" idx="12"/>
          </p:nvPr>
        </p:nvSpPr>
        <p:spPr>
          <a:xfrm>
            <a:off x="8737600" y="6312556"/>
            <a:ext cx="2844800" cy="365125"/>
          </a:xfrm>
          <a:prstGeom prst="rect">
            <a:avLst/>
          </a:prstGeom>
        </p:spPr>
        <p:txBody>
          <a:bodyPr/>
          <a:lstStyle>
            <a:lvl1pPr>
              <a:defRPr>
                <a:solidFill>
                  <a:srgbClr val="FFFFFF"/>
                </a:solidFill>
              </a:defRPr>
            </a:lvl1pPr>
          </a:lstStyle>
          <a:p>
            <a:fld id="{9DE20ABB-B441-F942-B65A-EB714BEE1868}" type="slidenum">
              <a:rPr lang="da-DK" smtClean="0"/>
              <a:pPr/>
              <a:t>‹nr.›</a:t>
            </a:fld>
            <a:endParaRPr lang="da-DK" dirty="0"/>
          </a:p>
        </p:txBody>
      </p:sp>
      <p:grpSp>
        <p:nvGrpSpPr>
          <p:cNvPr id="24" name="Grupper 23"/>
          <p:cNvGrpSpPr/>
          <p:nvPr userDrawn="1"/>
        </p:nvGrpSpPr>
        <p:grpSpPr>
          <a:xfrm>
            <a:off x="-1" y="1"/>
            <a:ext cx="12192001" cy="560313"/>
            <a:chOff x="-1" y="0"/>
            <a:chExt cx="9144001" cy="560313"/>
          </a:xfrm>
        </p:grpSpPr>
        <p:sp>
          <p:nvSpPr>
            <p:cNvPr id="25" name="Rektangel 24"/>
            <p:cNvSpPr/>
            <p:nvPr userDrawn="1"/>
          </p:nvSpPr>
          <p:spPr>
            <a:xfrm>
              <a:off x="-1" y="0"/>
              <a:ext cx="9144001"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6" name="Rektangel 25"/>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7" name="Billede 26"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grpSp>
    </p:spTree>
    <p:extLst>
      <p:ext uri="{BB962C8B-B14F-4D97-AF65-F5344CB8AC3E}">
        <p14:creationId xmlns:p14="http://schemas.microsoft.com/office/powerpoint/2010/main" val="864867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o indholds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891863"/>
            <a:ext cx="5384800" cy="42343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891863"/>
            <a:ext cx="5384800" cy="42343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9" name="Pladsholder til sidefod 4"/>
          <p:cNvSpPr>
            <a:spLocks noGrp="1"/>
          </p:cNvSpPr>
          <p:nvPr>
            <p:ph type="ftr" sz="quarter" idx="11"/>
          </p:nvPr>
        </p:nvSpPr>
        <p:spPr>
          <a:xfrm>
            <a:off x="4165600" y="6312556"/>
            <a:ext cx="3860800" cy="365125"/>
          </a:xfrm>
        </p:spPr>
        <p:txBody>
          <a:bodyPr/>
          <a:lstStyle/>
          <a:p>
            <a:endParaRPr lang="da-DK"/>
          </a:p>
        </p:txBody>
      </p:sp>
      <p:sp>
        <p:nvSpPr>
          <p:cNvPr id="10"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sp>
        <p:nvSpPr>
          <p:cNvPr id="11" name="Titel 1"/>
          <p:cNvSpPr>
            <a:spLocks noGrp="1"/>
          </p:cNvSpPr>
          <p:nvPr>
            <p:ph type="title"/>
          </p:nvPr>
        </p:nvSpPr>
        <p:spPr>
          <a:xfrm>
            <a:off x="609600" y="660018"/>
            <a:ext cx="10972800" cy="1143000"/>
          </a:xfrm>
        </p:spPr>
        <p:txBody>
          <a:bodyPr/>
          <a:lstStyle/>
          <a:p>
            <a:r>
              <a:rPr lang="da-DK"/>
              <a:t>Klik for at redigere i master</a:t>
            </a:r>
            <a:endParaRPr lang="da-DK" dirty="0"/>
          </a:p>
        </p:txBody>
      </p:sp>
      <p:grpSp>
        <p:nvGrpSpPr>
          <p:cNvPr id="22" name="Grupper 21"/>
          <p:cNvGrpSpPr/>
          <p:nvPr userDrawn="1"/>
        </p:nvGrpSpPr>
        <p:grpSpPr>
          <a:xfrm>
            <a:off x="0" y="1"/>
            <a:ext cx="12192000" cy="6858001"/>
            <a:chOff x="0" y="0"/>
            <a:chExt cx="9144000" cy="6858001"/>
          </a:xfrm>
        </p:grpSpPr>
        <p:sp>
          <p:nvSpPr>
            <p:cNvPr id="23" name="Rektangel 22"/>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4" name="Rektangel 23"/>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5" name="Billede 24"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6" name="Rektangel 25"/>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700180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609600" y="1907548"/>
            <a:ext cx="5386917"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0" y="2636345"/>
            <a:ext cx="5386917" cy="34898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907548"/>
            <a:ext cx="5389033"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368" y="2636345"/>
            <a:ext cx="5389033" cy="34898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11" name="Pladsholder til sidefod 4"/>
          <p:cNvSpPr>
            <a:spLocks noGrp="1"/>
          </p:cNvSpPr>
          <p:nvPr>
            <p:ph type="ftr" sz="quarter" idx="11"/>
          </p:nvPr>
        </p:nvSpPr>
        <p:spPr>
          <a:xfrm>
            <a:off x="4165600" y="6312556"/>
            <a:ext cx="3860800" cy="365125"/>
          </a:xfrm>
        </p:spPr>
        <p:txBody>
          <a:bodyPr/>
          <a:lstStyle/>
          <a:p>
            <a:endParaRPr lang="da-DK"/>
          </a:p>
        </p:txBody>
      </p:sp>
      <p:sp>
        <p:nvSpPr>
          <p:cNvPr id="12"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sp>
        <p:nvSpPr>
          <p:cNvPr id="13" name="Titel 1"/>
          <p:cNvSpPr>
            <a:spLocks noGrp="1"/>
          </p:cNvSpPr>
          <p:nvPr>
            <p:ph type="title"/>
          </p:nvPr>
        </p:nvSpPr>
        <p:spPr>
          <a:xfrm>
            <a:off x="609600" y="660018"/>
            <a:ext cx="10972800" cy="1143000"/>
          </a:xfrm>
        </p:spPr>
        <p:txBody>
          <a:bodyPr/>
          <a:lstStyle/>
          <a:p>
            <a:r>
              <a:rPr lang="da-DK"/>
              <a:t>Klik for at redigere i master</a:t>
            </a:r>
            <a:endParaRPr lang="da-DK" dirty="0"/>
          </a:p>
        </p:txBody>
      </p:sp>
      <p:grpSp>
        <p:nvGrpSpPr>
          <p:cNvPr id="24" name="Grupper 23"/>
          <p:cNvGrpSpPr/>
          <p:nvPr userDrawn="1"/>
        </p:nvGrpSpPr>
        <p:grpSpPr>
          <a:xfrm>
            <a:off x="0" y="1"/>
            <a:ext cx="12192000" cy="6858001"/>
            <a:chOff x="0" y="0"/>
            <a:chExt cx="9144000" cy="6858001"/>
          </a:xfrm>
        </p:grpSpPr>
        <p:sp>
          <p:nvSpPr>
            <p:cNvPr id="25" name="Rektangel 24"/>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6" name="Rektangel 25"/>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7" name="Billede 26"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8" name="Rektangel 27"/>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15809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Kun titel">
    <p:spTree>
      <p:nvGrpSpPr>
        <p:cNvPr id="1" name=""/>
        <p:cNvGrpSpPr/>
        <p:nvPr/>
      </p:nvGrpSpPr>
      <p:grpSpPr>
        <a:xfrm>
          <a:off x="0" y="0"/>
          <a:ext cx="0" cy="0"/>
          <a:chOff x="0" y="0"/>
          <a:chExt cx="0" cy="0"/>
        </a:xfrm>
      </p:grpSpPr>
      <p:sp>
        <p:nvSpPr>
          <p:cNvPr id="6"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7" name="Pladsholder til sidefod 4"/>
          <p:cNvSpPr>
            <a:spLocks noGrp="1"/>
          </p:cNvSpPr>
          <p:nvPr>
            <p:ph type="ftr" sz="quarter" idx="11"/>
          </p:nvPr>
        </p:nvSpPr>
        <p:spPr>
          <a:xfrm>
            <a:off x="4165600" y="6312556"/>
            <a:ext cx="3860800" cy="365125"/>
          </a:xfrm>
        </p:spPr>
        <p:txBody>
          <a:bodyPr/>
          <a:lstStyle/>
          <a:p>
            <a:endParaRPr lang="da-DK"/>
          </a:p>
        </p:txBody>
      </p:sp>
      <p:sp>
        <p:nvSpPr>
          <p:cNvPr id="8"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sp>
        <p:nvSpPr>
          <p:cNvPr id="9" name="Titel 1"/>
          <p:cNvSpPr>
            <a:spLocks noGrp="1"/>
          </p:cNvSpPr>
          <p:nvPr>
            <p:ph type="title"/>
          </p:nvPr>
        </p:nvSpPr>
        <p:spPr>
          <a:xfrm>
            <a:off x="609600" y="660018"/>
            <a:ext cx="10972800" cy="1143000"/>
          </a:xfrm>
        </p:spPr>
        <p:txBody>
          <a:bodyPr/>
          <a:lstStyle/>
          <a:p>
            <a:r>
              <a:rPr lang="da-DK"/>
              <a:t>Klik for at redigere i master</a:t>
            </a:r>
            <a:endParaRPr lang="da-DK" dirty="0"/>
          </a:p>
        </p:txBody>
      </p:sp>
      <p:grpSp>
        <p:nvGrpSpPr>
          <p:cNvPr id="25" name="Grupper 24"/>
          <p:cNvGrpSpPr/>
          <p:nvPr userDrawn="1"/>
        </p:nvGrpSpPr>
        <p:grpSpPr>
          <a:xfrm>
            <a:off x="0" y="1"/>
            <a:ext cx="12192000" cy="6858001"/>
            <a:chOff x="0" y="0"/>
            <a:chExt cx="9144000" cy="6858001"/>
          </a:xfrm>
        </p:grpSpPr>
        <p:sp>
          <p:nvSpPr>
            <p:cNvPr id="26" name="Rektangel 25"/>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7" name="Rektangel 26"/>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8" name="Billede 27"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9" name="Rektangel 28"/>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88994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og lodret tekst">
    <p:spTree>
      <p:nvGrpSpPr>
        <p:cNvPr id="1" name=""/>
        <p:cNvGrpSpPr/>
        <p:nvPr/>
      </p:nvGrpSpPr>
      <p:grpSpPr>
        <a:xfrm>
          <a:off x="0" y="0"/>
          <a:ext cx="0" cy="0"/>
          <a:chOff x="0" y="0"/>
          <a:chExt cx="0" cy="0"/>
        </a:xfrm>
      </p:grpSpPr>
      <p:sp>
        <p:nvSpPr>
          <p:cNvPr id="3" name="Pladsholder til lodret titel 2"/>
          <p:cNvSpPr>
            <a:spLocks noGrp="1"/>
          </p:cNvSpPr>
          <p:nvPr>
            <p:ph type="body" orient="vert" idx="1"/>
          </p:nvPr>
        </p:nvSpPr>
        <p:spPr>
          <a:xfrm>
            <a:off x="609600" y="1918139"/>
            <a:ext cx="10972800" cy="42080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8" name="Pladsholder til sidefod 4"/>
          <p:cNvSpPr>
            <a:spLocks noGrp="1"/>
          </p:cNvSpPr>
          <p:nvPr>
            <p:ph type="ftr" sz="quarter" idx="11"/>
          </p:nvPr>
        </p:nvSpPr>
        <p:spPr>
          <a:xfrm>
            <a:off x="4165600" y="6312556"/>
            <a:ext cx="3860800" cy="365125"/>
          </a:xfrm>
        </p:spPr>
        <p:txBody>
          <a:bodyPr/>
          <a:lstStyle/>
          <a:p>
            <a:endParaRPr lang="da-DK"/>
          </a:p>
        </p:txBody>
      </p:sp>
      <p:sp>
        <p:nvSpPr>
          <p:cNvPr id="9"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sp>
        <p:nvSpPr>
          <p:cNvPr id="10" name="Titel 1"/>
          <p:cNvSpPr>
            <a:spLocks noGrp="1"/>
          </p:cNvSpPr>
          <p:nvPr>
            <p:ph type="title"/>
          </p:nvPr>
        </p:nvSpPr>
        <p:spPr>
          <a:xfrm>
            <a:off x="609600" y="660018"/>
            <a:ext cx="10972800" cy="1143000"/>
          </a:xfrm>
        </p:spPr>
        <p:txBody>
          <a:bodyPr/>
          <a:lstStyle/>
          <a:p>
            <a:r>
              <a:rPr lang="da-DK"/>
              <a:t>Klik for at redigere i master</a:t>
            </a:r>
            <a:endParaRPr lang="da-DK" dirty="0"/>
          </a:p>
        </p:txBody>
      </p:sp>
      <p:grpSp>
        <p:nvGrpSpPr>
          <p:cNvPr id="34" name="Grupper 33"/>
          <p:cNvGrpSpPr/>
          <p:nvPr userDrawn="1"/>
        </p:nvGrpSpPr>
        <p:grpSpPr>
          <a:xfrm>
            <a:off x="0" y="1"/>
            <a:ext cx="12192000" cy="6858001"/>
            <a:chOff x="0" y="0"/>
            <a:chExt cx="9144000" cy="6858001"/>
          </a:xfrm>
        </p:grpSpPr>
        <p:sp>
          <p:nvSpPr>
            <p:cNvPr id="35" name="Rektangel 34"/>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36" name="Rektangel 35"/>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37" name="Billede 36"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38" name="Rektangel 37"/>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348595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09600" y="660018"/>
            <a:ext cx="10972800" cy="1143000"/>
          </a:xfrm>
        </p:spPr>
        <p:txBody>
          <a:bodyPr/>
          <a:lstStyle/>
          <a:p>
            <a:r>
              <a:rPr lang="da-DK"/>
              <a:t>Klik for at redigere i master</a:t>
            </a:r>
            <a:endParaRPr lang="da-DK" dirty="0"/>
          </a:p>
        </p:txBody>
      </p:sp>
      <p:sp>
        <p:nvSpPr>
          <p:cNvPr id="3" name="Pladsholder til indhold 2"/>
          <p:cNvSpPr>
            <a:spLocks noGrp="1"/>
          </p:cNvSpPr>
          <p:nvPr>
            <p:ph idx="1"/>
          </p:nvPr>
        </p:nvSpPr>
        <p:spPr>
          <a:xfrm>
            <a:off x="609600" y="1953172"/>
            <a:ext cx="10972800" cy="4172991"/>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3"/>
          <p:cNvSpPr>
            <a:spLocks noGrp="1"/>
          </p:cNvSpPr>
          <p:nvPr>
            <p:ph type="dt" sz="half" idx="10"/>
          </p:nvPr>
        </p:nvSpPr>
        <p:spPr>
          <a:xfrm>
            <a:off x="609600" y="6312556"/>
            <a:ext cx="2844800" cy="365125"/>
          </a:xfrm>
          <a:prstGeom prst="rect">
            <a:avLst/>
          </a:prstGeom>
        </p:spPr>
        <p:txBody>
          <a:bodyPr/>
          <a:lstStyle/>
          <a:p>
            <a:fld id="{181083CF-72AA-7A47-8B23-08E1F092D542}" type="datetimeFigureOut">
              <a:rPr lang="da-DK" smtClean="0"/>
              <a:t>13-05-2024</a:t>
            </a:fld>
            <a:endParaRPr lang="da-DK"/>
          </a:p>
        </p:txBody>
      </p:sp>
      <p:sp>
        <p:nvSpPr>
          <p:cNvPr id="8" name="Pladsholder til sidefod 4"/>
          <p:cNvSpPr>
            <a:spLocks noGrp="1"/>
          </p:cNvSpPr>
          <p:nvPr>
            <p:ph type="ftr" sz="quarter" idx="11"/>
          </p:nvPr>
        </p:nvSpPr>
        <p:spPr>
          <a:xfrm>
            <a:off x="4165600" y="6312556"/>
            <a:ext cx="3860800" cy="365125"/>
          </a:xfrm>
          <a:prstGeom prst="rect">
            <a:avLst/>
          </a:prstGeom>
        </p:spPr>
        <p:txBody>
          <a:bodyPr/>
          <a:lstStyle/>
          <a:p>
            <a:endParaRPr lang="da-DK"/>
          </a:p>
        </p:txBody>
      </p:sp>
      <p:sp>
        <p:nvSpPr>
          <p:cNvPr id="9" name="Pladsholder til diasnummer 5"/>
          <p:cNvSpPr>
            <a:spLocks noGrp="1"/>
          </p:cNvSpPr>
          <p:nvPr>
            <p:ph type="sldNum" sz="quarter" idx="12"/>
          </p:nvPr>
        </p:nvSpPr>
        <p:spPr>
          <a:xfrm>
            <a:off x="8737600" y="6312556"/>
            <a:ext cx="2844800" cy="365125"/>
          </a:xfrm>
          <a:prstGeom prst="rect">
            <a:avLst/>
          </a:prstGeom>
        </p:spPr>
        <p:txBody>
          <a:bodyPr/>
          <a:lstStyle/>
          <a:p>
            <a:fld id="{9DE20ABB-B441-F942-B65A-EB714BEE1868}" type="slidenum">
              <a:rPr lang="da-DK" smtClean="0"/>
              <a:t>‹nr.›</a:t>
            </a:fld>
            <a:endParaRPr lang="da-DK"/>
          </a:p>
        </p:txBody>
      </p:sp>
      <p:grpSp>
        <p:nvGrpSpPr>
          <p:cNvPr id="15" name="Grupper 14"/>
          <p:cNvGrpSpPr/>
          <p:nvPr/>
        </p:nvGrpSpPr>
        <p:grpSpPr>
          <a:xfrm>
            <a:off x="0" y="1"/>
            <a:ext cx="12192000" cy="6858001"/>
            <a:chOff x="0" y="0"/>
            <a:chExt cx="9144000" cy="6858001"/>
          </a:xfrm>
        </p:grpSpPr>
        <p:sp>
          <p:nvSpPr>
            <p:cNvPr id="16" name="Rektangel 15"/>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7" name="Rektangel 16"/>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8" name="Billede 17"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9" name="Rektangel 18"/>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2" name="Grupper 11"/>
          <p:cNvGrpSpPr/>
          <p:nvPr userDrawn="1"/>
        </p:nvGrpSpPr>
        <p:grpSpPr>
          <a:xfrm>
            <a:off x="0" y="1"/>
            <a:ext cx="12192000" cy="6858001"/>
            <a:chOff x="0" y="0"/>
            <a:chExt cx="9144000" cy="6858001"/>
          </a:xfrm>
        </p:grpSpPr>
        <p:sp>
          <p:nvSpPr>
            <p:cNvPr id="13" name="Rektangel 12"/>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4" name="Rektangel 13"/>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0" name="Billede 19"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1" name="Rektangel 20"/>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424713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fsnitsoverskrift">
    <p:spTree>
      <p:nvGrpSpPr>
        <p:cNvPr id="1" name=""/>
        <p:cNvGrpSpPr/>
        <p:nvPr/>
      </p:nvGrpSpPr>
      <p:grpSpPr>
        <a:xfrm>
          <a:off x="0" y="0"/>
          <a:ext cx="0" cy="0"/>
          <a:chOff x="0" y="0"/>
          <a:chExt cx="0" cy="0"/>
        </a:xfrm>
      </p:grpSpPr>
      <p:sp>
        <p:nvSpPr>
          <p:cNvPr id="11" name="Rektangel 10"/>
          <p:cNvSpPr/>
          <p:nvPr/>
        </p:nvSpPr>
        <p:spPr>
          <a:xfrm>
            <a:off x="-1" y="4116097"/>
            <a:ext cx="12285425" cy="2769614"/>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 name="Titel 1"/>
          <p:cNvSpPr>
            <a:spLocks noGrp="1"/>
          </p:cNvSpPr>
          <p:nvPr>
            <p:ph type="title"/>
          </p:nvPr>
        </p:nvSpPr>
        <p:spPr>
          <a:xfrm>
            <a:off x="963084" y="5275470"/>
            <a:ext cx="10363200" cy="893166"/>
          </a:xfrm>
        </p:spPr>
        <p:txBody>
          <a:bodyPr anchor="t">
            <a:normAutofit/>
          </a:bodyPr>
          <a:lstStyle>
            <a:lvl1pPr algn="l">
              <a:defRPr sz="2800" b="1" cap="all">
                <a:solidFill>
                  <a:srgbClr val="FFFFFF"/>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4" y="4265000"/>
            <a:ext cx="10363200" cy="934640"/>
          </a:xfrm>
        </p:spPr>
        <p:txBody>
          <a:bodyPr anchor="b">
            <a:normAutofit/>
          </a:bodyPr>
          <a:lstStyle>
            <a:lvl1pPr marL="0" indent="0">
              <a:buNone/>
              <a:defRPr sz="16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16" name="Pladsholder til dato 3"/>
          <p:cNvSpPr>
            <a:spLocks noGrp="1"/>
          </p:cNvSpPr>
          <p:nvPr>
            <p:ph type="dt" sz="half" idx="10"/>
          </p:nvPr>
        </p:nvSpPr>
        <p:spPr>
          <a:xfrm>
            <a:off x="609600" y="6312556"/>
            <a:ext cx="2844800" cy="365125"/>
          </a:xfrm>
          <a:prstGeom prst="rect">
            <a:avLst/>
          </a:prstGeom>
        </p:spPr>
        <p:txBody>
          <a:bodyPr/>
          <a:lstStyle>
            <a:lvl1pPr>
              <a:defRPr>
                <a:solidFill>
                  <a:srgbClr val="FFFFFF"/>
                </a:solidFill>
              </a:defRPr>
            </a:lvl1pPr>
          </a:lstStyle>
          <a:p>
            <a:fld id="{181083CF-72AA-7A47-8B23-08E1F092D542}" type="datetimeFigureOut">
              <a:rPr lang="da-DK" smtClean="0"/>
              <a:pPr/>
              <a:t>13-05-2024</a:t>
            </a:fld>
            <a:endParaRPr lang="da-DK" dirty="0"/>
          </a:p>
        </p:txBody>
      </p:sp>
      <p:sp>
        <p:nvSpPr>
          <p:cNvPr id="17" name="Pladsholder til sidefod 4"/>
          <p:cNvSpPr>
            <a:spLocks noGrp="1"/>
          </p:cNvSpPr>
          <p:nvPr>
            <p:ph type="ftr" sz="quarter" idx="11"/>
          </p:nvPr>
        </p:nvSpPr>
        <p:spPr>
          <a:xfrm>
            <a:off x="4165600" y="6312556"/>
            <a:ext cx="3860800" cy="365125"/>
          </a:xfrm>
          <a:prstGeom prst="rect">
            <a:avLst/>
          </a:prstGeom>
        </p:spPr>
        <p:txBody>
          <a:bodyPr/>
          <a:lstStyle>
            <a:lvl1pPr>
              <a:defRPr>
                <a:solidFill>
                  <a:srgbClr val="FFFFFF"/>
                </a:solidFill>
              </a:defRPr>
            </a:lvl1pPr>
          </a:lstStyle>
          <a:p>
            <a:endParaRPr lang="da-DK" dirty="0"/>
          </a:p>
        </p:txBody>
      </p:sp>
      <p:sp>
        <p:nvSpPr>
          <p:cNvPr id="18" name="Pladsholder til diasnummer 5"/>
          <p:cNvSpPr>
            <a:spLocks noGrp="1"/>
          </p:cNvSpPr>
          <p:nvPr>
            <p:ph type="sldNum" sz="quarter" idx="12"/>
          </p:nvPr>
        </p:nvSpPr>
        <p:spPr>
          <a:xfrm>
            <a:off x="8737600" y="6312556"/>
            <a:ext cx="2844800" cy="365125"/>
          </a:xfrm>
          <a:prstGeom prst="rect">
            <a:avLst/>
          </a:prstGeom>
        </p:spPr>
        <p:txBody>
          <a:bodyPr/>
          <a:lstStyle>
            <a:lvl1pPr>
              <a:defRPr>
                <a:solidFill>
                  <a:srgbClr val="FFFFFF"/>
                </a:solidFill>
              </a:defRPr>
            </a:lvl1pPr>
          </a:lstStyle>
          <a:p>
            <a:fld id="{9DE20ABB-B441-F942-B65A-EB714BEE1868}" type="slidenum">
              <a:rPr lang="da-DK" smtClean="0"/>
              <a:pPr/>
              <a:t>‹nr.›</a:t>
            </a:fld>
            <a:endParaRPr lang="da-DK" dirty="0"/>
          </a:p>
        </p:txBody>
      </p:sp>
      <p:grpSp>
        <p:nvGrpSpPr>
          <p:cNvPr id="24" name="Grupper 23"/>
          <p:cNvGrpSpPr/>
          <p:nvPr/>
        </p:nvGrpSpPr>
        <p:grpSpPr>
          <a:xfrm>
            <a:off x="-1" y="1"/>
            <a:ext cx="12192001" cy="560313"/>
            <a:chOff x="-1" y="0"/>
            <a:chExt cx="9144001" cy="560313"/>
          </a:xfrm>
        </p:grpSpPr>
        <p:sp>
          <p:nvSpPr>
            <p:cNvPr id="25" name="Rektangel 24"/>
            <p:cNvSpPr/>
            <p:nvPr userDrawn="1"/>
          </p:nvSpPr>
          <p:spPr>
            <a:xfrm>
              <a:off x="-1" y="0"/>
              <a:ext cx="9144001"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6" name="Rektangel 25"/>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7" name="Billede 26"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grpSp>
      <p:sp>
        <p:nvSpPr>
          <p:cNvPr id="12" name="Rektangel 11"/>
          <p:cNvSpPr/>
          <p:nvPr userDrawn="1"/>
        </p:nvSpPr>
        <p:spPr>
          <a:xfrm>
            <a:off x="-1" y="4116097"/>
            <a:ext cx="12285425" cy="2769614"/>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grpSp>
        <p:nvGrpSpPr>
          <p:cNvPr id="13" name="Grupper 12"/>
          <p:cNvGrpSpPr/>
          <p:nvPr userDrawn="1"/>
        </p:nvGrpSpPr>
        <p:grpSpPr>
          <a:xfrm>
            <a:off x="-1" y="1"/>
            <a:ext cx="12192001" cy="560313"/>
            <a:chOff x="-1" y="0"/>
            <a:chExt cx="9144001" cy="560313"/>
          </a:xfrm>
        </p:grpSpPr>
        <p:sp>
          <p:nvSpPr>
            <p:cNvPr id="14" name="Rektangel 13"/>
            <p:cNvSpPr/>
            <p:nvPr userDrawn="1"/>
          </p:nvSpPr>
          <p:spPr>
            <a:xfrm>
              <a:off x="-1" y="0"/>
              <a:ext cx="9144001"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5" name="Rektangel 14"/>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9" name="Billede 18"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grpSp>
    </p:spTree>
    <p:extLst>
      <p:ext uri="{BB962C8B-B14F-4D97-AF65-F5344CB8AC3E}">
        <p14:creationId xmlns:p14="http://schemas.microsoft.com/office/powerpoint/2010/main" val="86486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3" name="Pladsholder til indhold 2"/>
          <p:cNvSpPr>
            <a:spLocks noGrp="1"/>
          </p:cNvSpPr>
          <p:nvPr>
            <p:ph sz="half" idx="1"/>
          </p:nvPr>
        </p:nvSpPr>
        <p:spPr>
          <a:xfrm>
            <a:off x="609600" y="1891863"/>
            <a:ext cx="5384800" cy="42343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891863"/>
            <a:ext cx="5384800" cy="42343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9" name="Pladsholder til sidefod 4"/>
          <p:cNvSpPr>
            <a:spLocks noGrp="1"/>
          </p:cNvSpPr>
          <p:nvPr>
            <p:ph type="ftr" sz="quarter" idx="11"/>
          </p:nvPr>
        </p:nvSpPr>
        <p:spPr>
          <a:xfrm>
            <a:off x="4165600" y="6312556"/>
            <a:ext cx="3860800" cy="365125"/>
          </a:xfrm>
        </p:spPr>
        <p:txBody>
          <a:bodyPr/>
          <a:lstStyle/>
          <a:p>
            <a:endParaRPr lang="da-DK"/>
          </a:p>
        </p:txBody>
      </p:sp>
      <p:sp>
        <p:nvSpPr>
          <p:cNvPr id="10"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sp>
        <p:nvSpPr>
          <p:cNvPr id="11" name="Titel 1"/>
          <p:cNvSpPr>
            <a:spLocks noGrp="1"/>
          </p:cNvSpPr>
          <p:nvPr>
            <p:ph type="title"/>
          </p:nvPr>
        </p:nvSpPr>
        <p:spPr>
          <a:xfrm>
            <a:off x="609600" y="660018"/>
            <a:ext cx="10972800" cy="1143000"/>
          </a:xfrm>
        </p:spPr>
        <p:txBody>
          <a:bodyPr/>
          <a:lstStyle/>
          <a:p>
            <a:r>
              <a:rPr lang="da-DK"/>
              <a:t>Klik for at redigere i master</a:t>
            </a:r>
            <a:endParaRPr lang="da-DK" dirty="0"/>
          </a:p>
        </p:txBody>
      </p:sp>
      <p:grpSp>
        <p:nvGrpSpPr>
          <p:cNvPr id="22" name="Grupper 21"/>
          <p:cNvGrpSpPr/>
          <p:nvPr/>
        </p:nvGrpSpPr>
        <p:grpSpPr>
          <a:xfrm>
            <a:off x="0" y="1"/>
            <a:ext cx="12192000" cy="6858001"/>
            <a:chOff x="0" y="0"/>
            <a:chExt cx="9144000" cy="6858001"/>
          </a:xfrm>
        </p:grpSpPr>
        <p:sp>
          <p:nvSpPr>
            <p:cNvPr id="23" name="Rektangel 22"/>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4" name="Rektangel 23"/>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5" name="Billede 24"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6" name="Rektangel 25"/>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3" name="Grupper 12"/>
          <p:cNvGrpSpPr/>
          <p:nvPr userDrawn="1"/>
        </p:nvGrpSpPr>
        <p:grpSpPr>
          <a:xfrm>
            <a:off x="0" y="1"/>
            <a:ext cx="12192000" cy="6858001"/>
            <a:chOff x="0" y="0"/>
            <a:chExt cx="9144000" cy="6858001"/>
          </a:xfrm>
        </p:grpSpPr>
        <p:sp>
          <p:nvSpPr>
            <p:cNvPr id="14" name="Rektangel 13"/>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5" name="Rektangel 14"/>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6" name="Billede 15"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7" name="Rektangel 16"/>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70018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dsholder til tekst 2"/>
          <p:cNvSpPr>
            <a:spLocks noGrp="1"/>
          </p:cNvSpPr>
          <p:nvPr>
            <p:ph type="body" idx="1"/>
          </p:nvPr>
        </p:nvSpPr>
        <p:spPr>
          <a:xfrm>
            <a:off x="609600" y="1907548"/>
            <a:ext cx="5386917"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0" y="2636345"/>
            <a:ext cx="5386917" cy="34898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907548"/>
            <a:ext cx="5389033"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368" y="2636345"/>
            <a:ext cx="5389033" cy="34898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11" name="Pladsholder til sidefod 4"/>
          <p:cNvSpPr>
            <a:spLocks noGrp="1"/>
          </p:cNvSpPr>
          <p:nvPr>
            <p:ph type="ftr" sz="quarter" idx="11"/>
          </p:nvPr>
        </p:nvSpPr>
        <p:spPr>
          <a:xfrm>
            <a:off x="4165600" y="6312556"/>
            <a:ext cx="3860800" cy="365125"/>
          </a:xfrm>
        </p:spPr>
        <p:txBody>
          <a:bodyPr/>
          <a:lstStyle/>
          <a:p>
            <a:endParaRPr lang="da-DK"/>
          </a:p>
        </p:txBody>
      </p:sp>
      <p:sp>
        <p:nvSpPr>
          <p:cNvPr id="12"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sp>
        <p:nvSpPr>
          <p:cNvPr id="13" name="Titel 1"/>
          <p:cNvSpPr>
            <a:spLocks noGrp="1"/>
          </p:cNvSpPr>
          <p:nvPr>
            <p:ph type="title"/>
          </p:nvPr>
        </p:nvSpPr>
        <p:spPr>
          <a:xfrm>
            <a:off x="609600" y="660018"/>
            <a:ext cx="10972800" cy="1143000"/>
          </a:xfrm>
        </p:spPr>
        <p:txBody>
          <a:bodyPr/>
          <a:lstStyle/>
          <a:p>
            <a:r>
              <a:rPr lang="da-DK"/>
              <a:t>Klik for at redigere i master</a:t>
            </a:r>
            <a:endParaRPr lang="da-DK" dirty="0"/>
          </a:p>
        </p:txBody>
      </p:sp>
      <p:grpSp>
        <p:nvGrpSpPr>
          <p:cNvPr id="24" name="Grupper 23"/>
          <p:cNvGrpSpPr/>
          <p:nvPr/>
        </p:nvGrpSpPr>
        <p:grpSpPr>
          <a:xfrm>
            <a:off x="0" y="1"/>
            <a:ext cx="12192000" cy="6858001"/>
            <a:chOff x="0" y="0"/>
            <a:chExt cx="9144000" cy="6858001"/>
          </a:xfrm>
        </p:grpSpPr>
        <p:sp>
          <p:nvSpPr>
            <p:cNvPr id="25" name="Rektangel 24"/>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6" name="Rektangel 25"/>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7" name="Billede 26"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8" name="Rektangel 27"/>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5" name="Grupper 14"/>
          <p:cNvGrpSpPr/>
          <p:nvPr userDrawn="1"/>
        </p:nvGrpSpPr>
        <p:grpSpPr>
          <a:xfrm>
            <a:off x="0" y="1"/>
            <a:ext cx="12192000" cy="6858001"/>
            <a:chOff x="0" y="0"/>
            <a:chExt cx="9144000" cy="6858001"/>
          </a:xfrm>
        </p:grpSpPr>
        <p:sp>
          <p:nvSpPr>
            <p:cNvPr id="16" name="Rektangel 15"/>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7" name="Rektangel 16"/>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8" name="Billede 17"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9" name="Rektangel 18"/>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1580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6"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7" name="Pladsholder til sidefod 4"/>
          <p:cNvSpPr>
            <a:spLocks noGrp="1"/>
          </p:cNvSpPr>
          <p:nvPr>
            <p:ph type="ftr" sz="quarter" idx="11"/>
          </p:nvPr>
        </p:nvSpPr>
        <p:spPr>
          <a:xfrm>
            <a:off x="4165600" y="6312556"/>
            <a:ext cx="3860800" cy="365125"/>
          </a:xfrm>
        </p:spPr>
        <p:txBody>
          <a:bodyPr/>
          <a:lstStyle/>
          <a:p>
            <a:endParaRPr lang="da-DK"/>
          </a:p>
        </p:txBody>
      </p:sp>
      <p:sp>
        <p:nvSpPr>
          <p:cNvPr id="8"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sp>
        <p:nvSpPr>
          <p:cNvPr id="9" name="Titel 1"/>
          <p:cNvSpPr>
            <a:spLocks noGrp="1"/>
          </p:cNvSpPr>
          <p:nvPr>
            <p:ph type="title"/>
          </p:nvPr>
        </p:nvSpPr>
        <p:spPr>
          <a:xfrm>
            <a:off x="609600" y="660018"/>
            <a:ext cx="10972800" cy="1143000"/>
          </a:xfrm>
        </p:spPr>
        <p:txBody>
          <a:bodyPr/>
          <a:lstStyle/>
          <a:p>
            <a:r>
              <a:rPr lang="da-DK"/>
              <a:t>Klik for at redigere i master</a:t>
            </a:r>
            <a:endParaRPr lang="da-DK" dirty="0"/>
          </a:p>
        </p:txBody>
      </p:sp>
      <p:grpSp>
        <p:nvGrpSpPr>
          <p:cNvPr id="25" name="Grupper 24"/>
          <p:cNvGrpSpPr/>
          <p:nvPr/>
        </p:nvGrpSpPr>
        <p:grpSpPr>
          <a:xfrm>
            <a:off x="0" y="1"/>
            <a:ext cx="12192000" cy="6858001"/>
            <a:chOff x="0" y="0"/>
            <a:chExt cx="9144000" cy="6858001"/>
          </a:xfrm>
        </p:grpSpPr>
        <p:sp>
          <p:nvSpPr>
            <p:cNvPr id="26" name="Rektangel 25"/>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7" name="Rektangel 26"/>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8" name="Billede 27"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9" name="Rektangel 28"/>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1" name="Grupper 10"/>
          <p:cNvGrpSpPr/>
          <p:nvPr userDrawn="1"/>
        </p:nvGrpSpPr>
        <p:grpSpPr>
          <a:xfrm>
            <a:off x="0" y="1"/>
            <a:ext cx="12192000" cy="6858001"/>
            <a:chOff x="0" y="0"/>
            <a:chExt cx="9144000" cy="6858001"/>
          </a:xfrm>
        </p:grpSpPr>
        <p:sp>
          <p:nvSpPr>
            <p:cNvPr id="12" name="Rektangel 11"/>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3" name="Rektangel 12"/>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4" name="Billede 13"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5" name="Rektangel 14"/>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88994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6" name="Pladsholder til sidefod 4"/>
          <p:cNvSpPr>
            <a:spLocks noGrp="1"/>
          </p:cNvSpPr>
          <p:nvPr>
            <p:ph type="ftr" sz="quarter" idx="11"/>
          </p:nvPr>
        </p:nvSpPr>
        <p:spPr>
          <a:xfrm>
            <a:off x="4165600" y="6312556"/>
            <a:ext cx="3860800" cy="365125"/>
          </a:xfrm>
        </p:spPr>
        <p:txBody>
          <a:bodyPr/>
          <a:lstStyle/>
          <a:p>
            <a:endParaRPr lang="da-DK"/>
          </a:p>
        </p:txBody>
      </p:sp>
      <p:sp>
        <p:nvSpPr>
          <p:cNvPr id="7"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grpSp>
        <p:nvGrpSpPr>
          <p:cNvPr id="18" name="Grupper 17"/>
          <p:cNvGrpSpPr/>
          <p:nvPr/>
        </p:nvGrpSpPr>
        <p:grpSpPr>
          <a:xfrm>
            <a:off x="0" y="1"/>
            <a:ext cx="12192000" cy="6858001"/>
            <a:chOff x="0" y="0"/>
            <a:chExt cx="9144000" cy="6858001"/>
          </a:xfrm>
        </p:grpSpPr>
        <p:sp>
          <p:nvSpPr>
            <p:cNvPr id="19" name="Rektangel 18"/>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0" name="Rektangel 19"/>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1" name="Billede 20"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2" name="Rektangel 21"/>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0" name="Grupper 9"/>
          <p:cNvGrpSpPr/>
          <p:nvPr userDrawn="1"/>
        </p:nvGrpSpPr>
        <p:grpSpPr>
          <a:xfrm>
            <a:off x="0" y="1"/>
            <a:ext cx="12192000" cy="6858001"/>
            <a:chOff x="0" y="0"/>
            <a:chExt cx="9144000" cy="6858001"/>
          </a:xfrm>
        </p:grpSpPr>
        <p:sp>
          <p:nvSpPr>
            <p:cNvPr id="11" name="Rektangel 10"/>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2" name="Rektangel 11"/>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3" name="Billede 12"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4" name="Rektangel 13"/>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147570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770759"/>
            <a:ext cx="4011084" cy="979652"/>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4766733" y="770759"/>
            <a:ext cx="6815667" cy="53554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p:cNvSpPr>
            <a:spLocks noGrp="1"/>
          </p:cNvSpPr>
          <p:nvPr>
            <p:ph type="body" sz="half" idx="2"/>
          </p:nvPr>
        </p:nvSpPr>
        <p:spPr>
          <a:xfrm>
            <a:off x="609601" y="1813035"/>
            <a:ext cx="4011084" cy="431312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8"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9" name="Pladsholder til sidefod 4"/>
          <p:cNvSpPr>
            <a:spLocks noGrp="1"/>
          </p:cNvSpPr>
          <p:nvPr>
            <p:ph type="ftr" sz="quarter" idx="11"/>
          </p:nvPr>
        </p:nvSpPr>
        <p:spPr>
          <a:xfrm>
            <a:off x="4165600" y="6312556"/>
            <a:ext cx="3860800" cy="365125"/>
          </a:xfrm>
        </p:spPr>
        <p:txBody>
          <a:bodyPr/>
          <a:lstStyle/>
          <a:p>
            <a:endParaRPr lang="da-DK"/>
          </a:p>
        </p:txBody>
      </p:sp>
      <p:sp>
        <p:nvSpPr>
          <p:cNvPr id="10"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grpSp>
        <p:nvGrpSpPr>
          <p:cNvPr id="21" name="Grupper 20"/>
          <p:cNvGrpSpPr/>
          <p:nvPr/>
        </p:nvGrpSpPr>
        <p:grpSpPr>
          <a:xfrm>
            <a:off x="0" y="1"/>
            <a:ext cx="12192000" cy="6858001"/>
            <a:chOff x="0" y="0"/>
            <a:chExt cx="9144000" cy="6858001"/>
          </a:xfrm>
        </p:grpSpPr>
        <p:sp>
          <p:nvSpPr>
            <p:cNvPr id="22" name="Rektangel 21"/>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3" name="Rektangel 22"/>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4" name="Billede 23"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5" name="Rektangel 24"/>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3" name="Grupper 12"/>
          <p:cNvGrpSpPr/>
          <p:nvPr userDrawn="1"/>
        </p:nvGrpSpPr>
        <p:grpSpPr>
          <a:xfrm>
            <a:off x="0" y="1"/>
            <a:ext cx="12192000" cy="6858001"/>
            <a:chOff x="0" y="0"/>
            <a:chExt cx="9144000" cy="6858001"/>
          </a:xfrm>
        </p:grpSpPr>
        <p:sp>
          <p:nvSpPr>
            <p:cNvPr id="14" name="Rektangel 13"/>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5" name="Rektangel 14"/>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6" name="Billede 15"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7" name="Rektangel 16"/>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183876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74414"/>
            <a:ext cx="7315200" cy="40531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8" name="Pladsholder til dato 3"/>
          <p:cNvSpPr>
            <a:spLocks noGrp="1"/>
          </p:cNvSpPr>
          <p:nvPr>
            <p:ph type="dt" sz="half" idx="10"/>
          </p:nvPr>
        </p:nvSpPr>
        <p:spPr>
          <a:xfrm>
            <a:off x="609600" y="6312556"/>
            <a:ext cx="2844800" cy="365125"/>
          </a:xfrm>
        </p:spPr>
        <p:txBody>
          <a:bodyPr/>
          <a:lstStyle/>
          <a:p>
            <a:fld id="{181083CF-72AA-7A47-8B23-08E1F092D542}" type="datetimeFigureOut">
              <a:rPr lang="da-DK" smtClean="0"/>
              <a:t>13-05-2024</a:t>
            </a:fld>
            <a:endParaRPr lang="da-DK"/>
          </a:p>
        </p:txBody>
      </p:sp>
      <p:sp>
        <p:nvSpPr>
          <p:cNvPr id="9" name="Pladsholder til sidefod 4"/>
          <p:cNvSpPr>
            <a:spLocks noGrp="1"/>
          </p:cNvSpPr>
          <p:nvPr>
            <p:ph type="ftr" sz="quarter" idx="11"/>
          </p:nvPr>
        </p:nvSpPr>
        <p:spPr>
          <a:xfrm>
            <a:off x="4165600" y="6312556"/>
            <a:ext cx="3860800" cy="365125"/>
          </a:xfrm>
        </p:spPr>
        <p:txBody>
          <a:bodyPr/>
          <a:lstStyle/>
          <a:p>
            <a:endParaRPr lang="da-DK"/>
          </a:p>
        </p:txBody>
      </p:sp>
      <p:sp>
        <p:nvSpPr>
          <p:cNvPr id="10" name="Pladsholder til diasnummer 5"/>
          <p:cNvSpPr>
            <a:spLocks noGrp="1"/>
          </p:cNvSpPr>
          <p:nvPr>
            <p:ph type="sldNum" sz="quarter" idx="12"/>
          </p:nvPr>
        </p:nvSpPr>
        <p:spPr>
          <a:xfrm>
            <a:off x="8737600" y="6312556"/>
            <a:ext cx="2844800" cy="365125"/>
          </a:xfrm>
        </p:spPr>
        <p:txBody>
          <a:bodyPr/>
          <a:lstStyle/>
          <a:p>
            <a:fld id="{9DE20ABB-B441-F942-B65A-EB714BEE1868}" type="slidenum">
              <a:rPr lang="da-DK" smtClean="0"/>
              <a:t>‹nr.›</a:t>
            </a:fld>
            <a:endParaRPr lang="da-DK"/>
          </a:p>
        </p:txBody>
      </p:sp>
      <p:grpSp>
        <p:nvGrpSpPr>
          <p:cNvPr id="21" name="Grupper 20"/>
          <p:cNvGrpSpPr/>
          <p:nvPr/>
        </p:nvGrpSpPr>
        <p:grpSpPr>
          <a:xfrm>
            <a:off x="0" y="1"/>
            <a:ext cx="12192000" cy="6858001"/>
            <a:chOff x="0" y="0"/>
            <a:chExt cx="9144000" cy="6858001"/>
          </a:xfrm>
        </p:grpSpPr>
        <p:sp>
          <p:nvSpPr>
            <p:cNvPr id="22" name="Rektangel 21"/>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23" name="Rektangel 22"/>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24" name="Billede 23"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25" name="Rektangel 24"/>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grpSp>
        <p:nvGrpSpPr>
          <p:cNvPr id="13" name="Grupper 12"/>
          <p:cNvGrpSpPr/>
          <p:nvPr userDrawn="1"/>
        </p:nvGrpSpPr>
        <p:grpSpPr>
          <a:xfrm>
            <a:off x="0" y="1"/>
            <a:ext cx="12192000" cy="6858001"/>
            <a:chOff x="0" y="0"/>
            <a:chExt cx="9144000" cy="6858001"/>
          </a:xfrm>
        </p:grpSpPr>
        <p:sp>
          <p:nvSpPr>
            <p:cNvPr id="14" name="Rektangel 13"/>
            <p:cNvSpPr/>
            <p:nvPr userDrawn="1"/>
          </p:nvSpPr>
          <p:spPr>
            <a:xfrm>
              <a:off x="0" y="0"/>
              <a:ext cx="9144000" cy="205448"/>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sp>
          <p:nvSpPr>
            <p:cNvPr id="15" name="Rektangel 14"/>
            <p:cNvSpPr/>
            <p:nvPr userDrawn="1"/>
          </p:nvSpPr>
          <p:spPr>
            <a:xfrm>
              <a:off x="7180736" y="0"/>
              <a:ext cx="1708812" cy="560313"/>
            </a:xfrm>
            <a:prstGeom prst="rect">
              <a:avLst/>
            </a:prstGeom>
            <a:solidFill>
              <a:srgbClr val="719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p>
          </p:txBody>
        </p:sp>
        <p:pic>
          <p:nvPicPr>
            <p:cNvPr id="16" name="Billede 15" descr="restudy-logo-white-102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0110" y="140078"/>
              <a:ext cx="1016547" cy="277962"/>
            </a:xfrm>
            <a:prstGeom prst="rect">
              <a:avLst/>
            </a:prstGeom>
          </p:spPr>
        </p:pic>
        <p:sp>
          <p:nvSpPr>
            <p:cNvPr id="17" name="Rektangel 16"/>
            <p:cNvSpPr/>
            <p:nvPr userDrawn="1"/>
          </p:nvSpPr>
          <p:spPr>
            <a:xfrm>
              <a:off x="0" y="6730761"/>
              <a:ext cx="9144000" cy="127240"/>
            </a:xfrm>
            <a:prstGeom prst="rect">
              <a:avLst/>
            </a:prstGeom>
            <a:solidFill>
              <a:srgbClr val="465D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ln>
                  <a:noFill/>
                </a:ln>
                <a:solidFill>
                  <a:srgbClr val="719A25"/>
                </a:solidFill>
              </a:endParaRPr>
            </a:p>
          </p:txBody>
        </p:sp>
      </p:grpSp>
    </p:spTree>
    <p:extLst>
      <p:ext uri="{BB962C8B-B14F-4D97-AF65-F5344CB8AC3E}">
        <p14:creationId xmlns:p14="http://schemas.microsoft.com/office/powerpoint/2010/main" val="147223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dato 3"/>
          <p:cNvSpPr>
            <a:spLocks noGrp="1"/>
          </p:cNvSpPr>
          <p:nvPr>
            <p:ph type="dt" sz="half" idx="2"/>
          </p:nvPr>
        </p:nvSpPr>
        <p:spPr>
          <a:xfrm>
            <a:off x="609600" y="6312556"/>
            <a:ext cx="2844800" cy="365125"/>
          </a:xfrm>
          <a:prstGeom prst="rect">
            <a:avLst/>
          </a:prstGeom>
        </p:spPr>
        <p:txBody>
          <a:bodyPr/>
          <a:lstStyle/>
          <a:p>
            <a:fld id="{181083CF-72AA-7A47-8B23-08E1F092D542}" type="datetimeFigureOut">
              <a:rPr lang="da-DK" smtClean="0"/>
              <a:t>13-05-2024</a:t>
            </a:fld>
            <a:endParaRPr lang="da-DK"/>
          </a:p>
        </p:txBody>
      </p:sp>
      <p:sp>
        <p:nvSpPr>
          <p:cNvPr id="12" name="Pladsholder til sidefod 4"/>
          <p:cNvSpPr>
            <a:spLocks noGrp="1"/>
          </p:cNvSpPr>
          <p:nvPr>
            <p:ph type="ftr" sz="quarter" idx="3"/>
          </p:nvPr>
        </p:nvSpPr>
        <p:spPr>
          <a:xfrm>
            <a:off x="4165600" y="6312556"/>
            <a:ext cx="3860800" cy="365125"/>
          </a:xfrm>
          <a:prstGeom prst="rect">
            <a:avLst/>
          </a:prstGeom>
        </p:spPr>
        <p:txBody>
          <a:bodyPr/>
          <a:lstStyle/>
          <a:p>
            <a:endParaRPr lang="da-DK"/>
          </a:p>
        </p:txBody>
      </p:sp>
      <p:sp>
        <p:nvSpPr>
          <p:cNvPr id="13" name="Pladsholder til diasnummer 5"/>
          <p:cNvSpPr>
            <a:spLocks noGrp="1"/>
          </p:cNvSpPr>
          <p:nvPr>
            <p:ph type="sldNum" sz="quarter" idx="4"/>
          </p:nvPr>
        </p:nvSpPr>
        <p:spPr>
          <a:xfrm>
            <a:off x="8737600" y="6312556"/>
            <a:ext cx="2844800" cy="365125"/>
          </a:xfrm>
          <a:prstGeom prst="rect">
            <a:avLst/>
          </a:prstGeom>
        </p:spPr>
        <p:txBody>
          <a:bodyPr/>
          <a:lstStyle/>
          <a:p>
            <a:fld id="{9DE20ABB-B441-F942-B65A-EB714BEE1868}" type="slidenum">
              <a:rPr lang="da-DK" smtClean="0"/>
              <a:t>‹nr.›</a:t>
            </a:fld>
            <a:endParaRPr lang="da-DK"/>
          </a:p>
        </p:txBody>
      </p:sp>
    </p:spTree>
    <p:extLst>
      <p:ext uri="{BB962C8B-B14F-4D97-AF65-F5344CB8AC3E}">
        <p14:creationId xmlns:p14="http://schemas.microsoft.com/office/powerpoint/2010/main" val="3017858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1" r:id="rId12"/>
    <p:sldLayoutId id="2147483652" r:id="rId13"/>
    <p:sldLayoutId id="2147483653" r:id="rId14"/>
    <p:sldLayoutId id="2147483654" r:id="rId15"/>
    <p:sldLayoutId id="2147483658" r:id="rId16"/>
  </p:sldLayoutIdLst>
  <p:txStyles>
    <p:titleStyle>
      <a:lvl1pPr algn="ctr" defTabSz="457200" rtl="0" eaLnBrk="1" latinLnBrk="0" hangingPunct="1">
        <a:spcBef>
          <a:spcPct val="0"/>
        </a:spcBef>
        <a:buNone/>
        <a:defRPr sz="4400" kern="1200">
          <a:solidFill>
            <a:schemeClr val="tx1"/>
          </a:solidFill>
          <a:latin typeface="Tahoma"/>
          <a:ea typeface="+mj-ea"/>
          <a:cs typeface="Tahom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ahoma"/>
          <a:ea typeface="+mn-ea"/>
          <a:cs typeface="Tahoma"/>
        </a:defRPr>
      </a:lvl1pPr>
      <a:lvl2pPr marL="742950" indent="-285750" algn="l" defTabSz="457200" rtl="0" eaLnBrk="1" latinLnBrk="0" hangingPunct="1">
        <a:spcBef>
          <a:spcPct val="20000"/>
        </a:spcBef>
        <a:buFont typeface="Arial"/>
        <a:buChar char="–"/>
        <a:defRPr sz="28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24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2000" kern="1200">
          <a:solidFill>
            <a:schemeClr val="tx1"/>
          </a:solidFill>
          <a:latin typeface="Tahoma"/>
          <a:ea typeface="+mn-ea"/>
          <a:cs typeface="Tahoma"/>
        </a:defRPr>
      </a:lvl4pPr>
      <a:lvl5pPr marL="2057400" indent="-228600" algn="l" defTabSz="457200" rtl="0" eaLnBrk="1" latinLnBrk="0" hangingPunct="1">
        <a:spcBef>
          <a:spcPct val="20000"/>
        </a:spcBef>
        <a:buFont typeface="Arial"/>
        <a:buChar char="»"/>
        <a:defRPr sz="20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a-DK" sz="3600" dirty="0"/>
              <a:t>Analyse vs. konstatering</a:t>
            </a:r>
          </a:p>
        </p:txBody>
      </p:sp>
      <p:sp>
        <p:nvSpPr>
          <p:cNvPr id="3" name="Undertitel 2"/>
          <p:cNvSpPr>
            <a:spLocks noGrp="1"/>
          </p:cNvSpPr>
          <p:nvPr>
            <p:ph type="subTitle" idx="1"/>
          </p:nvPr>
        </p:nvSpPr>
        <p:spPr/>
        <p:txBody>
          <a:bodyPr/>
          <a:lstStyle/>
          <a:p>
            <a:r>
              <a:rPr lang="da-DK" dirty="0"/>
              <a:t>Sådan kommer du i dybden med din historiske analyse</a:t>
            </a:r>
          </a:p>
        </p:txBody>
      </p:sp>
    </p:spTree>
    <p:extLst>
      <p:ext uri="{BB962C8B-B14F-4D97-AF65-F5344CB8AC3E}">
        <p14:creationId xmlns:p14="http://schemas.microsoft.com/office/powerpoint/2010/main" val="3018433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00" y="731837"/>
            <a:ext cx="10972800" cy="1143000"/>
          </a:xfrm>
        </p:spPr>
        <p:txBody>
          <a:bodyPr/>
          <a:lstStyle/>
          <a:p>
            <a:r>
              <a:rPr lang="da-DK" dirty="0"/>
              <a:t>Opsamling</a:t>
            </a:r>
          </a:p>
        </p:txBody>
      </p:sp>
      <p:sp>
        <p:nvSpPr>
          <p:cNvPr id="3" name="Pladsholder til indhold 2"/>
          <p:cNvSpPr>
            <a:spLocks noGrp="1"/>
          </p:cNvSpPr>
          <p:nvPr>
            <p:ph idx="1"/>
          </p:nvPr>
        </p:nvSpPr>
        <p:spPr>
          <a:xfrm>
            <a:off x="1310326" y="2537373"/>
            <a:ext cx="10268801" cy="2779346"/>
          </a:xfrm>
        </p:spPr>
        <p:txBody>
          <a:bodyPr>
            <a:normAutofit/>
          </a:bodyPr>
          <a:lstStyle/>
          <a:p>
            <a:r>
              <a:rPr lang="da-DK" dirty="0"/>
              <a:t>Fagbegreber må ikke stå for sig selv</a:t>
            </a:r>
          </a:p>
          <a:p>
            <a:r>
              <a:rPr lang="da-DK" dirty="0"/>
              <a:t>Anvend baggrundsviden</a:t>
            </a:r>
          </a:p>
          <a:p>
            <a:r>
              <a:rPr lang="da-DK" dirty="0"/>
              <a:t>Udnyt citater til dybdegående analyse</a:t>
            </a:r>
          </a:p>
          <a:p>
            <a:endParaRPr lang="da-DK" dirty="0"/>
          </a:p>
        </p:txBody>
      </p:sp>
    </p:spTree>
    <p:extLst>
      <p:ext uri="{BB962C8B-B14F-4D97-AF65-F5344CB8AC3E}">
        <p14:creationId xmlns:p14="http://schemas.microsoft.com/office/powerpoint/2010/main" val="2063720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a-DK" sz="3600" dirty="0"/>
              <a:t>Analyse vs. konstatering</a:t>
            </a:r>
          </a:p>
        </p:txBody>
      </p:sp>
      <p:sp>
        <p:nvSpPr>
          <p:cNvPr id="3" name="Undertitel 2"/>
          <p:cNvSpPr>
            <a:spLocks noGrp="1"/>
          </p:cNvSpPr>
          <p:nvPr>
            <p:ph type="subTitle" idx="1"/>
          </p:nvPr>
        </p:nvSpPr>
        <p:spPr/>
        <p:txBody>
          <a:bodyPr/>
          <a:lstStyle/>
          <a:p>
            <a:r>
              <a:rPr lang="da-DK" dirty="0"/>
              <a:t>Sådan kommer du i dybden med din historiske analyse</a:t>
            </a:r>
          </a:p>
        </p:txBody>
      </p:sp>
    </p:spTree>
    <p:extLst>
      <p:ext uri="{BB962C8B-B14F-4D97-AF65-F5344CB8AC3E}">
        <p14:creationId xmlns:p14="http://schemas.microsoft.com/office/powerpoint/2010/main" val="804015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Analyse i historie</a:t>
            </a:r>
          </a:p>
        </p:txBody>
      </p:sp>
      <p:sp>
        <p:nvSpPr>
          <p:cNvPr id="3" name="Pladsholder til indhold 2"/>
          <p:cNvSpPr>
            <a:spLocks noGrp="1"/>
          </p:cNvSpPr>
          <p:nvPr>
            <p:ph idx="1"/>
          </p:nvPr>
        </p:nvSpPr>
        <p:spPr>
          <a:xfrm>
            <a:off x="829560" y="2024609"/>
            <a:ext cx="10562340" cy="2594525"/>
          </a:xfrm>
        </p:spPr>
        <p:txBody>
          <a:bodyPr/>
          <a:lstStyle/>
          <a:p>
            <a:r>
              <a:rPr lang="da-DK" dirty="0"/>
              <a:t>Ofte fokus på historiske kilder</a:t>
            </a:r>
          </a:p>
          <a:p>
            <a:r>
              <a:rPr lang="da-DK" dirty="0"/>
              <a:t>Stor mængde fagbegreber omkring kildekritik</a:t>
            </a:r>
          </a:p>
          <a:p>
            <a:r>
              <a:rPr lang="da-DK" dirty="0"/>
              <a:t>Men anvendelse af fagbegreber garanterer ikke analyse</a:t>
            </a:r>
          </a:p>
        </p:txBody>
      </p:sp>
    </p:spTree>
    <p:extLst>
      <p:ext uri="{BB962C8B-B14F-4D97-AF65-F5344CB8AC3E}">
        <p14:creationId xmlns:p14="http://schemas.microsoft.com/office/powerpoint/2010/main" val="363329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Konstatering eller analyse?</a:t>
            </a:r>
          </a:p>
        </p:txBody>
      </p:sp>
      <p:sp>
        <p:nvSpPr>
          <p:cNvPr id="3" name="Pladsholder til indhold 2"/>
          <p:cNvSpPr>
            <a:spLocks noGrp="1"/>
          </p:cNvSpPr>
          <p:nvPr>
            <p:ph idx="1"/>
          </p:nvPr>
        </p:nvSpPr>
        <p:spPr>
          <a:xfrm>
            <a:off x="942679" y="2283372"/>
            <a:ext cx="10303498" cy="4172991"/>
          </a:xfrm>
        </p:spPr>
        <p:txBody>
          <a:bodyPr/>
          <a:lstStyle/>
          <a:p>
            <a:r>
              <a:rPr lang="da-DK" dirty="0"/>
              <a:t>Fagbegreber anvendes ofte </a:t>
            </a:r>
            <a:r>
              <a:rPr lang="da-DK" i="1" dirty="0"/>
              <a:t>konstaterende</a:t>
            </a:r>
          </a:p>
          <a:p>
            <a:r>
              <a:rPr lang="da-DK" dirty="0"/>
              <a:t>Konstatering ligger et sted mellem redegørelse og analyse</a:t>
            </a:r>
          </a:p>
          <a:p>
            <a:r>
              <a:rPr lang="da-DK" dirty="0"/>
              <a:t>Analysen bruger begreberne til at komme </a:t>
            </a:r>
            <a:r>
              <a:rPr lang="da-DK" i="1" dirty="0"/>
              <a:t>dybere </a:t>
            </a:r>
            <a:r>
              <a:rPr lang="da-DK" dirty="0"/>
              <a:t>ned i teksten</a:t>
            </a:r>
          </a:p>
          <a:p>
            <a:endParaRPr lang="da-DK" dirty="0"/>
          </a:p>
        </p:txBody>
      </p:sp>
    </p:spTree>
    <p:extLst>
      <p:ext uri="{BB962C8B-B14F-4D97-AF65-F5344CB8AC3E}">
        <p14:creationId xmlns:p14="http://schemas.microsoft.com/office/powerpoint/2010/main" val="322406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Kildeeksemplet</a:t>
            </a:r>
          </a:p>
        </p:txBody>
      </p:sp>
      <p:sp>
        <p:nvSpPr>
          <p:cNvPr id="3" name="Pladsholder til indhold 2"/>
          <p:cNvSpPr>
            <a:spLocks noGrp="1"/>
          </p:cNvSpPr>
          <p:nvPr>
            <p:ph idx="1"/>
          </p:nvPr>
        </p:nvSpPr>
        <p:spPr>
          <a:xfrm>
            <a:off x="4553146" y="1953172"/>
            <a:ext cx="7029254" cy="4172991"/>
          </a:xfrm>
        </p:spPr>
        <p:txBody>
          <a:bodyPr>
            <a:normAutofit/>
          </a:bodyPr>
          <a:lstStyle/>
          <a:p>
            <a:r>
              <a:rPr lang="da-DK" i="1" dirty="0"/>
              <a:t>The </a:t>
            </a:r>
            <a:r>
              <a:rPr lang="da-DK" i="1" dirty="0" err="1"/>
              <a:t>Mudsill</a:t>
            </a:r>
            <a:r>
              <a:rPr lang="da-DK" i="1" dirty="0"/>
              <a:t> </a:t>
            </a:r>
            <a:r>
              <a:rPr lang="da-DK" i="1" dirty="0" err="1"/>
              <a:t>Theory</a:t>
            </a:r>
            <a:r>
              <a:rPr lang="da-DK" i="1" dirty="0"/>
              <a:t> </a:t>
            </a:r>
            <a:r>
              <a:rPr lang="da-DK" dirty="0"/>
              <a:t>fra 1858</a:t>
            </a:r>
          </a:p>
          <a:p>
            <a:r>
              <a:rPr lang="da-DK" dirty="0"/>
              <a:t>Talen blev holdt af James Henry Hammond i det amerikanske senat</a:t>
            </a:r>
          </a:p>
          <a:p>
            <a:r>
              <a:rPr lang="da-DK" dirty="0"/>
              <a:t>Talen var et forsvar for slaveriet og viser den store forskel på nord og syd umiddelbart før borgerkrigen</a:t>
            </a:r>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950" y="660018"/>
            <a:ext cx="2771775" cy="2771775"/>
          </a:xfrm>
          <a:prstGeom prst="rect">
            <a:avLst/>
          </a:prstGeom>
        </p:spPr>
      </p:pic>
    </p:spTree>
    <p:extLst>
      <p:ext uri="{BB962C8B-B14F-4D97-AF65-F5344CB8AC3E}">
        <p14:creationId xmlns:p14="http://schemas.microsoft.com/office/powerpoint/2010/main" val="3438824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Eksempel på konstatering</a:t>
            </a:r>
          </a:p>
        </p:txBody>
      </p:sp>
      <p:sp>
        <p:nvSpPr>
          <p:cNvPr id="3" name="Pladsholder til indhold 2"/>
          <p:cNvSpPr>
            <a:spLocks noGrp="1"/>
          </p:cNvSpPr>
          <p:nvPr>
            <p:ph idx="1"/>
          </p:nvPr>
        </p:nvSpPr>
        <p:spPr>
          <a:xfrm>
            <a:off x="876694" y="1953172"/>
            <a:ext cx="10705706" cy="4172991"/>
          </a:xfrm>
        </p:spPr>
        <p:txBody>
          <a:bodyPr/>
          <a:lstStyle/>
          <a:p>
            <a:pPr marL="0" indent="0">
              <a:buNone/>
            </a:pPr>
            <a:r>
              <a:rPr lang="da-DK" i="1" dirty="0"/>
              <a:t>”Talen af James Henry Hammond er en førstehåndskilde med en klar tendens.”</a:t>
            </a:r>
          </a:p>
          <a:p>
            <a:pPr marL="0" indent="0">
              <a:buNone/>
            </a:pPr>
            <a:endParaRPr lang="da-DK" i="1" dirty="0"/>
          </a:p>
          <a:p>
            <a:pPr>
              <a:buFontTx/>
              <a:buChar char="-"/>
            </a:pPr>
            <a:r>
              <a:rPr lang="da-DK" dirty="0"/>
              <a:t>Fagbegreber anvendes</a:t>
            </a:r>
          </a:p>
          <a:p>
            <a:pPr>
              <a:buFontTx/>
              <a:buChar char="-"/>
            </a:pPr>
            <a:r>
              <a:rPr lang="da-DK" dirty="0"/>
              <a:t>Ingen dybde</a:t>
            </a:r>
          </a:p>
        </p:txBody>
      </p:sp>
    </p:spTree>
    <p:extLst>
      <p:ext uri="{BB962C8B-B14F-4D97-AF65-F5344CB8AC3E}">
        <p14:creationId xmlns:p14="http://schemas.microsoft.com/office/powerpoint/2010/main" val="249476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Eksempel på analyse</a:t>
            </a:r>
          </a:p>
        </p:txBody>
      </p:sp>
      <p:sp>
        <p:nvSpPr>
          <p:cNvPr id="3" name="Pladsholder til indhold 2"/>
          <p:cNvSpPr>
            <a:spLocks noGrp="1"/>
          </p:cNvSpPr>
          <p:nvPr>
            <p:ph idx="1"/>
          </p:nvPr>
        </p:nvSpPr>
        <p:spPr/>
        <p:txBody>
          <a:bodyPr>
            <a:normAutofit fontScale="92500"/>
          </a:bodyPr>
          <a:lstStyle/>
          <a:p>
            <a:pPr marL="0" indent="0">
              <a:buNone/>
            </a:pPr>
            <a:r>
              <a:rPr lang="da-DK" i="1" dirty="0"/>
              <a:t>”Talen af James Henry Hammond er en førstehåndskilde, </a:t>
            </a:r>
            <a:r>
              <a:rPr lang="da-DK" i="1" dirty="0">
                <a:solidFill>
                  <a:srgbClr val="FF0000"/>
                </a:solidFill>
              </a:rPr>
              <a:t>da det er en direkte gengivelse af hans tale – dette giver os en sydstatsmands klare holdning til slaverispørgsmålet uden filter, </a:t>
            </a:r>
            <a:r>
              <a:rPr lang="da-DK" i="1" dirty="0"/>
              <a:t>med en klar, </a:t>
            </a:r>
            <a:r>
              <a:rPr lang="da-DK" i="1" dirty="0">
                <a:solidFill>
                  <a:srgbClr val="FF0000"/>
                </a:solidFill>
              </a:rPr>
              <a:t>racistisk</a:t>
            </a:r>
            <a:r>
              <a:rPr lang="da-DK" i="1" dirty="0"/>
              <a:t> tendens, </a:t>
            </a:r>
            <a:r>
              <a:rPr lang="da-DK" i="1" dirty="0">
                <a:solidFill>
                  <a:srgbClr val="FF0000"/>
                </a:solidFill>
              </a:rPr>
              <a:t>hvilket blandt andet ses i hans beskrivelse af sorte som havende en lav intelligensgrad.”</a:t>
            </a:r>
          </a:p>
          <a:p>
            <a:pPr marL="0" indent="0">
              <a:buNone/>
            </a:pPr>
            <a:endParaRPr lang="da-DK" dirty="0"/>
          </a:p>
          <a:p>
            <a:pPr>
              <a:buFontTx/>
              <a:buChar char="-"/>
            </a:pPr>
            <a:r>
              <a:rPr lang="da-DK" dirty="0"/>
              <a:t>Langt mere dybde</a:t>
            </a:r>
          </a:p>
          <a:p>
            <a:pPr>
              <a:buFontTx/>
              <a:buChar char="-"/>
            </a:pPr>
            <a:r>
              <a:rPr lang="da-DK" dirty="0"/>
              <a:t>De anvendte begreber anvendes og retfærdiggøres</a:t>
            </a:r>
          </a:p>
        </p:txBody>
      </p:sp>
    </p:spTree>
    <p:extLst>
      <p:ext uri="{BB962C8B-B14F-4D97-AF65-F5344CB8AC3E}">
        <p14:creationId xmlns:p14="http://schemas.microsoft.com/office/powerpoint/2010/main" val="223993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46936"/>
            <a:ext cx="10972800" cy="1143000"/>
          </a:xfrm>
        </p:spPr>
        <p:txBody>
          <a:bodyPr/>
          <a:lstStyle/>
          <a:p>
            <a:r>
              <a:rPr lang="da-DK" dirty="0"/>
              <a:t>Baggrundsviden</a:t>
            </a:r>
          </a:p>
        </p:txBody>
      </p:sp>
      <p:sp>
        <p:nvSpPr>
          <p:cNvPr id="3" name="Pladsholder til indhold 2"/>
          <p:cNvSpPr>
            <a:spLocks noGrp="1"/>
          </p:cNvSpPr>
          <p:nvPr>
            <p:ph idx="1"/>
          </p:nvPr>
        </p:nvSpPr>
        <p:spPr>
          <a:xfrm>
            <a:off x="754144" y="2151991"/>
            <a:ext cx="10764755" cy="4172991"/>
          </a:xfrm>
        </p:spPr>
        <p:txBody>
          <a:bodyPr/>
          <a:lstStyle/>
          <a:p>
            <a:r>
              <a:rPr lang="da-DK" dirty="0"/>
              <a:t>Dybde i analysen kræver også </a:t>
            </a:r>
            <a:r>
              <a:rPr lang="da-DK" i="1" dirty="0"/>
              <a:t>baggrundsviden</a:t>
            </a:r>
          </a:p>
          <a:p>
            <a:r>
              <a:rPr lang="da-DK" dirty="0"/>
              <a:t>Man skal altså være godt inde i kildens tid, personer og generelle kontekst</a:t>
            </a:r>
          </a:p>
          <a:p>
            <a:r>
              <a:rPr lang="da-DK" dirty="0"/>
              <a:t>Dette skal gerne ses i analysen</a:t>
            </a:r>
          </a:p>
        </p:txBody>
      </p:sp>
    </p:spTree>
    <p:extLst>
      <p:ext uri="{BB962C8B-B14F-4D97-AF65-F5344CB8AC3E}">
        <p14:creationId xmlns:p14="http://schemas.microsoft.com/office/powerpoint/2010/main" val="169416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77874"/>
            <a:ext cx="9588500" cy="1143000"/>
          </a:xfrm>
        </p:spPr>
        <p:txBody>
          <a:bodyPr/>
          <a:lstStyle/>
          <a:p>
            <a:r>
              <a:rPr lang="da-DK" dirty="0"/>
              <a:t>Citater</a:t>
            </a:r>
          </a:p>
        </p:txBody>
      </p:sp>
      <p:sp>
        <p:nvSpPr>
          <p:cNvPr id="3" name="Pladsholder til indhold 2"/>
          <p:cNvSpPr>
            <a:spLocks noGrp="1"/>
          </p:cNvSpPr>
          <p:nvPr>
            <p:ph idx="1"/>
          </p:nvPr>
        </p:nvSpPr>
        <p:spPr>
          <a:xfrm>
            <a:off x="754144" y="1907135"/>
            <a:ext cx="10621881" cy="4172991"/>
          </a:xfrm>
        </p:spPr>
        <p:txBody>
          <a:bodyPr>
            <a:normAutofit/>
          </a:bodyPr>
          <a:lstStyle/>
          <a:p>
            <a:r>
              <a:rPr lang="da-DK" dirty="0"/>
              <a:t>Husk at anvende citater i analyser</a:t>
            </a:r>
          </a:p>
          <a:p>
            <a:r>
              <a:rPr lang="da-DK" dirty="0"/>
              <a:t>Undgå for mange – det kan hurtigt blive ensformigt</a:t>
            </a:r>
          </a:p>
          <a:p>
            <a:r>
              <a:rPr lang="da-DK" dirty="0"/>
              <a:t>Bedre med få </a:t>
            </a:r>
            <a:r>
              <a:rPr lang="da-DK" i="1" dirty="0"/>
              <a:t>stærke </a:t>
            </a:r>
            <a:r>
              <a:rPr lang="da-DK" dirty="0"/>
              <a:t>citater</a:t>
            </a:r>
          </a:p>
          <a:p>
            <a:pPr marL="0" indent="0">
              <a:buNone/>
            </a:pPr>
            <a:endParaRPr lang="da-DK" i="1" dirty="0"/>
          </a:p>
          <a:p>
            <a:pPr marL="0" indent="0">
              <a:buNone/>
            </a:pPr>
            <a:r>
              <a:rPr lang="da-DK" i="1" dirty="0"/>
              <a:t>Huskeregel: I en opgave skal du gerne bruge mere end dobbelt så meget plads på analysen af citatet end på citatet selv</a:t>
            </a:r>
          </a:p>
        </p:txBody>
      </p:sp>
    </p:spTree>
    <p:extLst>
      <p:ext uri="{BB962C8B-B14F-4D97-AF65-F5344CB8AC3E}">
        <p14:creationId xmlns:p14="http://schemas.microsoft.com/office/powerpoint/2010/main" val="433470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700" y="757237"/>
            <a:ext cx="10744200" cy="1143000"/>
          </a:xfrm>
        </p:spPr>
        <p:txBody>
          <a:bodyPr/>
          <a:lstStyle/>
          <a:p>
            <a:r>
              <a:rPr lang="da-DK" dirty="0"/>
              <a:t>Citateksempel</a:t>
            </a:r>
          </a:p>
        </p:txBody>
      </p:sp>
      <p:sp>
        <p:nvSpPr>
          <p:cNvPr id="3" name="Pladsholder til indhold 2"/>
          <p:cNvSpPr>
            <a:spLocks noGrp="1"/>
          </p:cNvSpPr>
          <p:nvPr>
            <p:ph idx="1"/>
          </p:nvPr>
        </p:nvSpPr>
        <p:spPr>
          <a:xfrm>
            <a:off x="1074656" y="1927772"/>
            <a:ext cx="10545844" cy="4172991"/>
          </a:xfrm>
        </p:spPr>
        <p:txBody>
          <a:bodyPr>
            <a:normAutofit/>
          </a:bodyPr>
          <a:lstStyle/>
          <a:p>
            <a:pPr marL="0" indent="0">
              <a:buNone/>
            </a:pPr>
            <a:r>
              <a:rPr lang="da-DK" sz="2800" i="1" dirty="0"/>
              <a:t>”Vore slaver er sorte, af en anden og ringere race. Den status, vi har givet dem, er en ophøjelse. De er ophøjet fra den tilstand, hvori Gud først skabte dem, ved at blive vore slaver”</a:t>
            </a:r>
          </a:p>
          <a:p>
            <a:pPr marL="0" indent="0">
              <a:buNone/>
            </a:pPr>
            <a:endParaRPr lang="da-DK" sz="2800" i="1" dirty="0"/>
          </a:p>
          <a:p>
            <a:pPr>
              <a:buFontTx/>
              <a:buChar char="-"/>
            </a:pPr>
            <a:r>
              <a:rPr lang="da-DK" sz="2800" dirty="0"/>
              <a:t>Igen en tydelig tendens, nu også religiøs</a:t>
            </a:r>
          </a:p>
          <a:p>
            <a:pPr>
              <a:buFontTx/>
              <a:buChar char="-"/>
            </a:pPr>
            <a:r>
              <a:rPr lang="da-DK" sz="2800" dirty="0"/>
              <a:t>Baggrundsviden om slavers forhold kan inddrages</a:t>
            </a:r>
          </a:p>
          <a:p>
            <a:pPr>
              <a:buFontTx/>
              <a:buChar char="-"/>
            </a:pPr>
            <a:r>
              <a:rPr lang="da-DK" sz="2800" dirty="0"/>
              <a:t>Slavernes status som ‘ophøjede’ kan kritiseres</a:t>
            </a:r>
          </a:p>
          <a:p>
            <a:pPr>
              <a:buFontTx/>
              <a:buChar char="-"/>
            </a:pPr>
            <a:endParaRPr lang="da-DK" dirty="0"/>
          </a:p>
        </p:txBody>
      </p:sp>
    </p:spTree>
    <p:extLst>
      <p:ext uri="{BB962C8B-B14F-4D97-AF65-F5344CB8AC3E}">
        <p14:creationId xmlns:p14="http://schemas.microsoft.com/office/powerpoint/2010/main" val="4251896792"/>
      </p:ext>
    </p:extLst>
  </p:cSld>
  <p:clrMapOvr>
    <a:masterClrMapping/>
  </p:clrMapOvr>
</p:sld>
</file>

<file path=ppt/theme/theme1.xml><?xml version="1.0" encoding="utf-8"?>
<a:theme xmlns:a="http://schemas.openxmlformats.org/drawingml/2006/main" name="Restudy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Restudy Tema</Template>
  <TotalTime>277</TotalTime>
  <Words>347</Words>
  <Application>Microsoft Office PowerPoint</Application>
  <PresentationFormat>Widescreen</PresentationFormat>
  <Paragraphs>46</Paragraphs>
  <Slides>11</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11</vt:i4>
      </vt:variant>
    </vt:vector>
  </HeadingPairs>
  <TitlesOfParts>
    <vt:vector size="15" baseType="lpstr">
      <vt:lpstr>Arial</vt:lpstr>
      <vt:lpstr>Calibri</vt:lpstr>
      <vt:lpstr>Tahoma</vt:lpstr>
      <vt:lpstr>Restudy Tema</vt:lpstr>
      <vt:lpstr>Analyse vs. konstatering</vt:lpstr>
      <vt:lpstr>Analyse i historie</vt:lpstr>
      <vt:lpstr>Konstatering eller analyse?</vt:lpstr>
      <vt:lpstr>Kildeeksemplet</vt:lpstr>
      <vt:lpstr>Eksempel på konstatering</vt:lpstr>
      <vt:lpstr>Eksempel på analyse</vt:lpstr>
      <vt:lpstr>Baggrundsviden</vt:lpstr>
      <vt:lpstr>Citater</vt:lpstr>
      <vt:lpstr>Citateksempel</vt:lpstr>
      <vt:lpstr>Opsamling</vt:lpstr>
      <vt:lpstr>Analyse vs. konstatering</vt:lpstr>
    </vt:vector>
  </TitlesOfParts>
  <Company>Kornmod Realskole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Kornmod Realskole</dc:creator>
  <cp:lastModifiedBy>Turgay Peter Abat (TA | EG)</cp:lastModifiedBy>
  <cp:revision>41</cp:revision>
  <dcterms:created xsi:type="dcterms:W3CDTF">2015-02-22T17:36:28Z</dcterms:created>
  <dcterms:modified xsi:type="dcterms:W3CDTF">2024-05-13T12:33:27Z</dcterms:modified>
</cp:coreProperties>
</file>